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autoCompressPictures="0">
  <p:sldMasterIdLst>
    <p:sldMasterId id="2147483648" r:id="rId6"/>
  </p:sldMasterIdLst>
  <p:notesMasterIdLst>
    <p:notesMasterId r:id="rId20"/>
  </p:notesMasterIdLst>
  <p:sldIdLst>
    <p:sldId id="562" r:id="rId7"/>
    <p:sldId id="611" r:id="rId8"/>
    <p:sldId id="599" r:id="rId9"/>
    <p:sldId id="601" r:id="rId10"/>
    <p:sldId id="602" r:id="rId11"/>
    <p:sldId id="603" r:id="rId12"/>
    <p:sldId id="2501" r:id="rId13"/>
    <p:sldId id="2499" r:id="rId14"/>
    <p:sldId id="2496" r:id="rId15"/>
    <p:sldId id="2503" r:id="rId16"/>
    <p:sldId id="2498" r:id="rId17"/>
    <p:sldId id="2495" r:id="rId18"/>
    <p:sldId id="258" r:id="rId19"/>
  </p:sldIdLst>
  <p:sldSz cx="12192000" cy="6858000"/>
  <p:notesSz cx="6858000" cy="9144000"/>
  <p:embeddedFontLst>
    <p:embeddedFont>
      <p:font typeface="Barlow" panose="020B0604020202020204" charset="0"/>
      <p:regular r:id="rId21"/>
      <p:bold r:id="rId22"/>
      <p:italic r:id="rId23"/>
      <p:boldItalic r:id="rId24"/>
    </p:embeddedFont>
    <p:embeddedFont>
      <p:font typeface="Barlow Condensed Light" panose="020B0604020202020204" charset="0"/>
      <p:regular r:id="rId25"/>
      <p:italic r:id="rId26"/>
    </p:embeddedFont>
    <p:embeddedFont>
      <p:font typeface="Barlow Condensed SemiBold" panose="020B0604020202020204" charset="0"/>
      <p:regular r:id="rId27"/>
      <p:bold r:id="rId28"/>
      <p:italic r:id="rId29"/>
      <p:boldItalic r:id="rId30"/>
    </p:embeddedFont>
    <p:embeddedFont>
      <p:font typeface="Calibri" panose="020F0502020204030204" pitchFamily="34" charset="0"/>
      <p:regular r:id="rId31"/>
      <p:bold r:id="rId32"/>
      <p:italic r:id="rId33"/>
      <p:boldItalic r:id="rId34"/>
    </p:embeddedFont>
    <p:embeddedFont>
      <p:font typeface="Fira Sans" panose="020B0604020202020204" charset="0"/>
      <p:regular r:id="rId35"/>
      <p:bold r:id="rId36"/>
      <p:italic r:id="rId37"/>
      <p:boldItalic r:id="rId38"/>
    </p:embeddedFont>
    <p:embeddedFont>
      <p:font typeface="Fira Sans Light" panose="020B0604020202020204" charset="0"/>
      <p:regular r:id="rId39"/>
      <p:italic r:id="rId40"/>
    </p:embeddedFont>
    <p:embeddedFont>
      <p:font typeface="Fira Sans SemiBold" panose="020B0604020202020204" charset="0"/>
      <p:regular r:id="rId41"/>
      <p:bold r:id="rId42"/>
      <p:italic r:id="rId43"/>
      <p:boldItalic r:id="rId4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B913623-6756-D9D9-B040-C063B02432F1}" name="Maria Dumpert" initials="MD" userId="ba01a35b3e0ab634"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AA61A"/>
    <a:srgbClr val="2DA9B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A24BEA9-A539-4E1B-B87D-9CE2BEB4B23B}" v="22" dt="2023-01-24T20:24:33.213"/>
    <p1510:client id="{ADC1A736-47F9-F1BB-BB72-EB2E98C2496D}" v="1" dt="2023-01-31T16:23:03.850"/>
    <p1510:client id="{AF7794C3-815C-597B-BF19-A03973830793}" v="70" dt="2023-02-02T13:29:33.9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font" Target="fonts/font6.fntdata"/><Relationship Id="rId39" Type="http://schemas.openxmlformats.org/officeDocument/2006/relationships/font" Target="fonts/font19.fntdata"/><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font" Target="fonts/font22.fntdata"/><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font" Target="fonts/font9.fntdata"/><Relationship Id="rId11" Type="http://schemas.openxmlformats.org/officeDocument/2006/relationships/slide" Target="slides/slide5.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font" Target="fonts/font20.fntdata"/><Relationship Id="rId45" Type="http://schemas.openxmlformats.org/officeDocument/2006/relationships/presProps" Target="presProp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49" Type="http://schemas.microsoft.com/office/2016/11/relationships/changesInfo" Target="changesInfos/changesInfo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11.fntdata"/><Relationship Id="rId44" Type="http://schemas.openxmlformats.org/officeDocument/2006/relationships/font" Target="fonts/font24.fntdata"/><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43" Type="http://schemas.openxmlformats.org/officeDocument/2006/relationships/font" Target="fonts/font23.fntdata"/><Relationship Id="rId48" Type="http://schemas.openxmlformats.org/officeDocument/2006/relationships/tableStyles" Target="tableStyles.xml"/><Relationship Id="rId8" Type="http://schemas.openxmlformats.org/officeDocument/2006/relationships/slide" Target="slides/slide2.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 Id="rId46" Type="http://schemas.openxmlformats.org/officeDocument/2006/relationships/viewProps" Target="viewProps.xml"/><Relationship Id="rId20" Type="http://schemas.openxmlformats.org/officeDocument/2006/relationships/notesMaster" Target="notesMasters/notesMaster1.xml"/><Relationship Id="rId41" Type="http://schemas.openxmlformats.org/officeDocument/2006/relationships/font" Target="fonts/font21.fntdata"/><Relationship Id="rId1" Type="http://schemas.openxmlformats.org/officeDocument/2006/relationships/customXml" Target="../customXml/item1.xml"/><Relationship Id="rId6" Type="http://schemas.openxmlformats.org/officeDocument/2006/relationships/slideMaster" Target="slideMasters/slideMaster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aniel Morris" userId="S::dmorris3@worldbank.org::81075709-ff58-4acf-a2e1-66af634628df" providerId="AD" clId="Web-{ADC1A736-47F9-F1BB-BB72-EB2E98C2496D}"/>
    <pc:docChg chg="delSld">
      <pc:chgData name="Daniel Morris" userId="S::dmorris3@worldbank.org::81075709-ff58-4acf-a2e1-66af634628df" providerId="AD" clId="Web-{ADC1A736-47F9-F1BB-BB72-EB2E98C2496D}" dt="2023-01-31T16:23:03.850" v="0"/>
      <pc:docMkLst>
        <pc:docMk/>
      </pc:docMkLst>
      <pc:sldChg chg="del">
        <pc:chgData name="Daniel Morris" userId="S::dmorris3@worldbank.org::81075709-ff58-4acf-a2e1-66af634628df" providerId="AD" clId="Web-{ADC1A736-47F9-F1BB-BB72-EB2E98C2496D}" dt="2023-01-31T16:23:03.850" v="0"/>
        <pc:sldMkLst>
          <pc:docMk/>
          <pc:sldMk cId="4026640989" sldId="2504"/>
        </pc:sldMkLst>
      </pc:sldChg>
    </pc:docChg>
  </pc:docChgLst>
  <pc:docChgLst>
    <pc:chgData name="Daniel Morris" userId="S::dmorris3@worldbank.org::81075709-ff58-4acf-a2e1-66af634628df" providerId="AD" clId="Web-{AF7794C3-815C-597B-BF19-A03973830793}"/>
    <pc:docChg chg="modSld">
      <pc:chgData name="Daniel Morris" userId="S::dmorris3@worldbank.org::81075709-ff58-4acf-a2e1-66af634628df" providerId="AD" clId="Web-{AF7794C3-815C-597B-BF19-A03973830793}" dt="2023-02-02T13:29:31.243" v="61"/>
      <pc:docMkLst>
        <pc:docMk/>
      </pc:docMkLst>
      <pc:sldChg chg="modSp">
        <pc:chgData name="Daniel Morris" userId="S::dmorris3@worldbank.org::81075709-ff58-4acf-a2e1-66af634628df" providerId="AD" clId="Web-{AF7794C3-815C-597B-BF19-A03973830793}" dt="2023-02-02T13:29:31.243" v="61"/>
        <pc:sldMkLst>
          <pc:docMk/>
          <pc:sldMk cId="677098957" sldId="2501"/>
        </pc:sldMkLst>
        <pc:graphicFrameChg chg="mod modGraphic">
          <ac:chgData name="Daniel Morris" userId="S::dmorris3@worldbank.org::81075709-ff58-4acf-a2e1-66af634628df" providerId="AD" clId="Web-{AF7794C3-815C-597B-BF19-A03973830793}" dt="2023-02-02T13:29:31.243" v="61"/>
          <ac:graphicFrameMkLst>
            <pc:docMk/>
            <pc:sldMk cId="677098957" sldId="2501"/>
            <ac:graphicFrameMk id="4" creationId="{DB539AE0-9FAB-4B19-8A32-2C54A5831C82}"/>
          </ac:graphicFrameMkLst>
        </pc:graphicFrame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oleObject" Target="file:///\\Users\Maria\Desktop\CIF\GCAP%20(REI,%20Industry,%20NPC)\REI\REI%20Proposal%20Research_22Nov2022.xlsm"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Users\Maria\Desktop\CIF\GCAP%20(REI,%20Industry,%20NPC)\REI\REI%20Proposal%20Research_22Nov2022.xlsm"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7.6149903397702945E-2"/>
          <c:y val="4.8854951153791681E-2"/>
          <c:w val="0.89191645357836802"/>
          <c:h val="0.6339483259816554"/>
        </c:manualLayout>
      </c:layout>
      <c:barChart>
        <c:barDir val="col"/>
        <c:grouping val="clustered"/>
        <c:varyColors val="0"/>
        <c:ser>
          <c:idx val="0"/>
          <c:order val="0"/>
          <c:tx>
            <c:strRef>
              <c:f>'Figures - Barriers (NS)'!$N$57</c:f>
              <c:strCache>
                <c:ptCount val="1"/>
                <c:pt idx="0">
                  <c:v>All Countries</c:v>
                </c:pt>
              </c:strCache>
            </c:strRef>
          </c:tx>
          <c:spPr>
            <a:solidFill>
              <a:schemeClr val="accent4"/>
            </a:solidFill>
            <a:ln>
              <a:noFill/>
            </a:ln>
            <a:effectLst/>
          </c:spPr>
          <c:invertIfNegative val="0"/>
          <c:dLbls>
            <c:dLbl>
              <c:idx val="0"/>
              <c:layout>
                <c:manualLayout>
                  <c:x val="-2.0211523223427352E-17"/>
                  <c:y val="6.8214820776626535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0467-7B49-842D-C69F47DB32CD}"/>
                </c:ext>
              </c:extLst>
            </c:dLbl>
            <c:dLbl>
              <c:idx val="1"/>
              <c:layout>
                <c:manualLayout>
                  <c:x val="-6.6147567410187319E-3"/>
                  <c:y val="1.533628927859743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467-7B49-842D-C69F47DB32CD}"/>
                </c:ext>
              </c:extLst>
            </c:dLbl>
            <c:dLbl>
              <c:idx val="2"/>
              <c:layout>
                <c:manualLayout>
                  <c:x val="0"/>
                  <c:y val="6.8214820776626535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0467-7B49-842D-C69F47DB32CD}"/>
                </c:ext>
              </c:extLst>
            </c:dLbl>
            <c:dLbl>
              <c:idx val="3"/>
              <c:layout>
                <c:manualLayout>
                  <c:x val="0"/>
                  <c:y val="1.918475546785227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0467-7B49-842D-C69F47DB32CD}"/>
                </c:ext>
              </c:extLst>
            </c:dLbl>
            <c:dLbl>
              <c:idx val="4"/>
              <c:layout>
                <c:manualLayout>
                  <c:x val="-8.0846092893709407E-17"/>
                  <c:y val="1.5336289278597473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0467-7B49-842D-C69F47DB32CD}"/>
                </c:ext>
              </c:extLst>
            </c:dLbl>
            <c:dLbl>
              <c:idx val="5"/>
              <c:layout>
                <c:manualLayout>
                  <c:x val="-1.6169218578741881E-16"/>
                  <c:y val="7.6393569000877222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0467-7B49-842D-C69F47DB32CD}"/>
                </c:ext>
              </c:extLst>
            </c:dLbl>
            <c:dLbl>
              <c:idx val="6"/>
              <c:layout>
                <c:manualLayout>
                  <c:x val="0"/>
                  <c:y val="1.9184755467852206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0467-7B49-842D-C69F47DB32CD}"/>
                </c:ext>
              </c:extLst>
            </c:dLbl>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'Figures - Barriers (NS)'!$O$56:$U$56</c:f>
              <c:strCache>
                <c:ptCount val="7"/>
                <c:pt idx="0">
                  <c:v>Data / Information</c:v>
                </c:pt>
                <c:pt idx="1">
                  <c:v>Financing</c:v>
                </c:pt>
                <c:pt idx="2">
                  <c:v>Social / Behavioral</c:v>
                </c:pt>
                <c:pt idx="3">
                  <c:v>Policy / Regulatory</c:v>
                </c:pt>
                <c:pt idx="4">
                  <c:v>Institutional</c:v>
                </c:pt>
                <c:pt idx="5">
                  <c:v>Technical / Infrastructure</c:v>
                </c:pt>
                <c:pt idx="6">
                  <c:v>Operational</c:v>
                </c:pt>
              </c:strCache>
            </c:strRef>
          </c:cat>
          <c:val>
            <c:numRef>
              <c:f>'Figures - Barriers (NS)'!$O$57:$U$57</c:f>
              <c:numCache>
                <c:formatCode>0%</c:formatCode>
                <c:ptCount val="7"/>
                <c:pt idx="0">
                  <c:v>0.12962962962962962</c:v>
                </c:pt>
                <c:pt idx="1">
                  <c:v>0.88888888888888884</c:v>
                </c:pt>
                <c:pt idx="2">
                  <c:v>0.12962962962962962</c:v>
                </c:pt>
                <c:pt idx="3">
                  <c:v>0.35185185185185186</c:v>
                </c:pt>
                <c:pt idx="4">
                  <c:v>0.37037037037037035</c:v>
                </c:pt>
                <c:pt idx="5">
                  <c:v>0.33333333333333331</c:v>
                </c:pt>
                <c:pt idx="6">
                  <c:v>0.20370370370370369</c:v>
                </c:pt>
              </c:numCache>
            </c:numRef>
          </c:val>
          <c:extLst>
            <c:ext xmlns:c16="http://schemas.microsoft.com/office/drawing/2014/chart" uri="{C3380CC4-5D6E-409C-BE32-E72D297353CC}">
              <c16:uniqueId val="{00000007-0467-7B49-842D-C69F47DB32CD}"/>
            </c:ext>
          </c:extLst>
        </c:ser>
        <c:ser>
          <c:idx val="1"/>
          <c:order val="1"/>
          <c:tx>
            <c:strRef>
              <c:f>'Figures - Barriers (NS)'!$N$58</c:f>
              <c:strCache>
                <c:ptCount val="1"/>
                <c:pt idx="0">
                  <c:v>Not Selected </c:v>
                </c:pt>
              </c:strCache>
            </c:strRef>
          </c:tx>
          <c:spPr>
            <a:solidFill>
              <a:schemeClr val="accent5"/>
            </a:solidFill>
            <a:ln>
              <a:noFill/>
            </a:ln>
            <a:effectLst/>
          </c:spPr>
          <c:invertIfNegative val="0"/>
          <c:dLbls>
            <c:dLbl>
              <c:idx val="0"/>
              <c:layout>
                <c:manualLayout>
                  <c:x val="6.6147567410186911E-3"/>
                  <c:y val="1.0878129075737814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0467-7B49-842D-C69F47DB32CD}"/>
                </c:ext>
              </c:extLst>
            </c:dLbl>
            <c:dLbl>
              <c:idx val="1"/>
              <c:layout>
                <c:manualLayout>
                  <c:x val="1.3229513482037464E-2"/>
                  <c:y val="1.148782308934258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9-0467-7B49-842D-C69F47DB32CD}"/>
                </c:ext>
              </c:extLst>
            </c:dLbl>
            <c:dLbl>
              <c:idx val="2"/>
              <c:layout>
                <c:manualLayout>
                  <c:x val="4.409837827345821E-3"/>
                  <c:y val="2.357564326960839E-4"/>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0467-7B49-842D-C69F47DB32CD}"/>
                </c:ext>
              </c:extLst>
            </c:dLbl>
            <c:dLbl>
              <c:idx val="3"/>
              <c:layout>
                <c:manualLayout>
                  <c:x val="2.2049189136729105E-3"/>
                  <c:y val="2.3033221657107118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B-0467-7B49-842D-C69F47DB32CD}"/>
                </c:ext>
              </c:extLst>
            </c:dLbl>
            <c:dLbl>
              <c:idx val="4"/>
              <c:layout>
                <c:manualLayout>
                  <c:x val="1.1024594568364472E-2"/>
                  <c:y val="1.5336289278597402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C-0467-7B49-842D-C69F47DB32CD}"/>
                </c:ext>
              </c:extLst>
            </c:dLbl>
            <c:dLbl>
              <c:idx val="5"/>
              <c:layout>
                <c:manualLayout>
                  <c:x val="1.1024594568364391E-2"/>
                  <c:y val="7.6393569000877569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D-0467-7B49-842D-C69F47DB32CD}"/>
                </c:ext>
              </c:extLst>
            </c:dLbl>
            <c:dLbl>
              <c:idx val="6"/>
              <c:layout>
                <c:manualLayout>
                  <c:x val="6.6147567410187319E-3"/>
                  <c:y val="1.6768706575968045E-2"/>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E-0467-7B49-842D-C69F47DB32CD}"/>
                </c:ext>
              </c:extLst>
            </c:dLbl>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'Figures - Barriers (NS)'!$O$56:$U$56</c:f>
              <c:strCache>
                <c:ptCount val="7"/>
                <c:pt idx="0">
                  <c:v>Data / Information</c:v>
                </c:pt>
                <c:pt idx="1">
                  <c:v>Financing</c:v>
                </c:pt>
                <c:pt idx="2">
                  <c:v>Social / Behavioral</c:v>
                </c:pt>
                <c:pt idx="3">
                  <c:v>Policy / Regulatory</c:v>
                </c:pt>
                <c:pt idx="4">
                  <c:v>Institutional</c:v>
                </c:pt>
                <c:pt idx="5">
                  <c:v>Technical / Infrastructure</c:v>
                </c:pt>
                <c:pt idx="6">
                  <c:v>Operational</c:v>
                </c:pt>
              </c:strCache>
            </c:strRef>
          </c:cat>
          <c:val>
            <c:numRef>
              <c:f>'Figures - Barriers (NS)'!$O$58:$U$58</c:f>
              <c:numCache>
                <c:formatCode>0%</c:formatCode>
                <c:ptCount val="7"/>
                <c:pt idx="0">
                  <c:v>0.11363636363636363</c:v>
                </c:pt>
                <c:pt idx="1">
                  <c:v>0.88636363636363635</c:v>
                </c:pt>
                <c:pt idx="2">
                  <c:v>9.0909090909090912E-2</c:v>
                </c:pt>
                <c:pt idx="3">
                  <c:v>0.31818181818181818</c:v>
                </c:pt>
                <c:pt idx="4">
                  <c:v>0.36363636363636365</c:v>
                </c:pt>
                <c:pt idx="5">
                  <c:v>0.36363636363636365</c:v>
                </c:pt>
                <c:pt idx="6">
                  <c:v>0.15909090909090909</c:v>
                </c:pt>
              </c:numCache>
            </c:numRef>
          </c:val>
          <c:extLst>
            <c:ext xmlns:c16="http://schemas.microsoft.com/office/drawing/2014/chart" uri="{C3380CC4-5D6E-409C-BE32-E72D297353CC}">
              <c16:uniqueId val="{0000000F-0467-7B49-842D-C69F47DB32CD}"/>
            </c:ext>
          </c:extLst>
        </c:ser>
        <c:dLbls>
          <c:dLblPos val="outEnd"/>
          <c:showLegendKey val="0"/>
          <c:showVal val="1"/>
          <c:showCatName val="0"/>
          <c:showSerName val="0"/>
          <c:showPercent val="0"/>
          <c:showBubbleSize val="0"/>
        </c:dLbls>
        <c:gapWidth val="219"/>
        <c:overlap val="-27"/>
        <c:axId val="1628446703"/>
        <c:axId val="1628448783"/>
      </c:barChart>
      <c:catAx>
        <c:axId val="162844670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1628448783"/>
        <c:crosses val="autoZero"/>
        <c:auto val="1"/>
        <c:lblAlgn val="ctr"/>
        <c:lblOffset val="100"/>
        <c:noMultiLvlLbl val="0"/>
      </c:catAx>
      <c:valAx>
        <c:axId val="1628448783"/>
        <c:scaling>
          <c:orientation val="minMax"/>
        </c:scaling>
        <c:delete val="0"/>
        <c:axPos val="l"/>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crossAx val="1628446703"/>
        <c:crosses val="autoZero"/>
        <c:crossBetween val="between"/>
      </c:valAx>
      <c:spPr>
        <a:noFill/>
        <a:ln>
          <a:noFill/>
        </a:ln>
        <a:effectLst/>
      </c:spPr>
    </c:plotArea>
    <c:legend>
      <c:legendPos val="b"/>
      <c:layout>
        <c:manualLayout>
          <c:xMode val="edge"/>
          <c:yMode val="edge"/>
          <c:x val="0.33020585896617338"/>
          <c:y val="0.907286102217707"/>
          <c:w val="0.30481753948758028"/>
          <c:h val="6.4943321486926137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w="9525" cap="flat" cmpd="sng" algn="ctr">
      <a:noFill/>
      <a:round/>
    </a:ln>
    <a:effectLst/>
  </c:spPr>
  <c:txPr>
    <a:bodyPr/>
    <a:lstStyle/>
    <a:p>
      <a:pPr>
        <a:defRPr sz="1000">
          <a:solidFill>
            <a:schemeClr val="tx1"/>
          </a:solidFill>
        </a:defRPr>
      </a:pPr>
      <a:endParaRPr lang="en-US"/>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spPr>
            <a:solidFill>
              <a:schemeClr val="accent1"/>
            </a:solidFill>
            <a:ln>
              <a:noFill/>
            </a:ln>
            <a:effectLst/>
          </c:spPr>
          <c:invertIfNegative val="0"/>
          <c:dPt>
            <c:idx val="0"/>
            <c:invertIfNegative val="0"/>
            <c:bubble3D val="0"/>
            <c:spPr>
              <a:solidFill>
                <a:schemeClr val="accent3"/>
              </a:solidFill>
              <a:ln>
                <a:noFill/>
              </a:ln>
              <a:effectLst/>
            </c:spPr>
            <c:extLst>
              <c:ext xmlns:c16="http://schemas.microsoft.com/office/drawing/2014/chart" uri="{C3380CC4-5D6E-409C-BE32-E72D297353CC}">
                <c16:uniqueId val="{00000001-1CF8-E74B-B5E0-B0EC00EDB44D}"/>
              </c:ext>
            </c:extLst>
          </c:dPt>
          <c:dPt>
            <c:idx val="1"/>
            <c:invertIfNegative val="0"/>
            <c:bubble3D val="0"/>
            <c:spPr>
              <a:solidFill>
                <a:schemeClr val="accent3"/>
              </a:solidFill>
              <a:ln>
                <a:noFill/>
              </a:ln>
              <a:effectLst/>
            </c:spPr>
            <c:extLst>
              <c:ext xmlns:c16="http://schemas.microsoft.com/office/drawing/2014/chart" uri="{C3380CC4-5D6E-409C-BE32-E72D297353CC}">
                <c16:uniqueId val="{00000003-1CF8-E74B-B5E0-B0EC00EDB44D}"/>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5-1CF8-E74B-B5E0-B0EC00EDB44D}"/>
              </c:ext>
            </c:extLst>
          </c:dPt>
          <c:dPt>
            <c:idx val="3"/>
            <c:invertIfNegative val="0"/>
            <c:bubble3D val="0"/>
            <c:spPr>
              <a:solidFill>
                <a:schemeClr val="accent3"/>
              </a:solidFill>
              <a:ln>
                <a:noFill/>
              </a:ln>
              <a:effectLst/>
            </c:spPr>
            <c:extLst>
              <c:ext xmlns:c16="http://schemas.microsoft.com/office/drawing/2014/chart" uri="{C3380CC4-5D6E-409C-BE32-E72D297353CC}">
                <c16:uniqueId val="{00000007-1CF8-E74B-B5E0-B0EC00EDB44D}"/>
              </c:ext>
            </c:extLst>
          </c:dPt>
          <c:dPt>
            <c:idx val="4"/>
            <c:invertIfNegative val="0"/>
            <c:bubble3D val="0"/>
            <c:spPr>
              <a:solidFill>
                <a:schemeClr val="accent2"/>
              </a:solidFill>
              <a:ln>
                <a:noFill/>
              </a:ln>
              <a:effectLst/>
            </c:spPr>
            <c:extLst>
              <c:ext xmlns:c16="http://schemas.microsoft.com/office/drawing/2014/chart" uri="{C3380CC4-5D6E-409C-BE32-E72D297353CC}">
                <c16:uniqueId val="{00000009-1CF8-E74B-B5E0-B0EC00EDB44D}"/>
              </c:ext>
            </c:extLst>
          </c:dPt>
          <c:dPt>
            <c:idx val="5"/>
            <c:invertIfNegative val="0"/>
            <c:bubble3D val="0"/>
            <c:spPr>
              <a:solidFill>
                <a:schemeClr val="accent2"/>
              </a:solidFill>
              <a:ln>
                <a:noFill/>
              </a:ln>
              <a:effectLst/>
            </c:spPr>
            <c:extLst>
              <c:ext xmlns:c16="http://schemas.microsoft.com/office/drawing/2014/chart" uri="{C3380CC4-5D6E-409C-BE32-E72D297353CC}">
                <c16:uniqueId val="{0000000B-1CF8-E74B-B5E0-B0EC00EDB44D}"/>
              </c:ext>
            </c:extLst>
          </c:dPt>
          <c:dPt>
            <c:idx val="6"/>
            <c:invertIfNegative val="0"/>
            <c:bubble3D val="0"/>
            <c:spPr>
              <a:solidFill>
                <a:schemeClr val="accent2"/>
              </a:solidFill>
              <a:ln>
                <a:noFill/>
              </a:ln>
              <a:effectLst/>
            </c:spPr>
            <c:extLst>
              <c:ext xmlns:c16="http://schemas.microsoft.com/office/drawing/2014/chart" uri="{C3380CC4-5D6E-409C-BE32-E72D297353CC}">
                <c16:uniqueId val="{0000000D-1CF8-E74B-B5E0-B0EC00EDB44D}"/>
              </c:ext>
            </c:extLst>
          </c:dPt>
          <c:dPt>
            <c:idx val="7"/>
            <c:invertIfNegative val="0"/>
            <c:bubble3D val="0"/>
            <c:spPr>
              <a:solidFill>
                <a:schemeClr val="accent2"/>
              </a:solidFill>
              <a:ln>
                <a:noFill/>
              </a:ln>
              <a:effectLst/>
            </c:spPr>
            <c:extLst>
              <c:ext xmlns:c16="http://schemas.microsoft.com/office/drawing/2014/chart" uri="{C3380CC4-5D6E-409C-BE32-E72D297353CC}">
                <c16:uniqueId val="{0000000F-1CF8-E74B-B5E0-B0EC00EDB44D}"/>
              </c:ext>
            </c:extLst>
          </c:dPt>
          <c:dPt>
            <c:idx val="8"/>
            <c:invertIfNegative val="0"/>
            <c:bubble3D val="0"/>
            <c:spPr>
              <a:solidFill>
                <a:schemeClr val="accent2"/>
              </a:solidFill>
              <a:ln>
                <a:noFill/>
              </a:ln>
              <a:effectLst/>
            </c:spPr>
            <c:extLst>
              <c:ext xmlns:c16="http://schemas.microsoft.com/office/drawing/2014/chart" uri="{C3380CC4-5D6E-409C-BE32-E72D297353CC}">
                <c16:uniqueId val="{00000011-1CF8-E74B-B5E0-B0EC00EDB44D}"/>
              </c:ext>
            </c:extLst>
          </c:dPt>
          <c:dLbls>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multiLvlStrRef>
              <c:f>'Figures - Opportunities (NS)'!$R$17:$Z$18</c:f>
              <c:multiLvlStrCache>
                <c:ptCount val="9"/>
                <c:lvl>
                  <c:pt idx="0">
                    <c:v>Building new infrastructure (transmission, hydro)</c:v>
                  </c:pt>
                  <c:pt idx="1">
                    <c:v>Enhancing infrastructure (smart grids, grid and regional interconnection)</c:v>
                  </c:pt>
                  <c:pt idx="2">
                    <c:v>Distributed generation (mini/micro grids)</c:v>
                  </c:pt>
                  <c:pt idx="3">
                    <c:v>Scaling up RE enabling technologies (storage solutions, grid management, green fuels, EV charging)</c:v>
                  </c:pt>
                  <c:pt idx="4">
                    <c:v>RE innovation (DSM)</c:v>
                  </c:pt>
                  <c:pt idx="5">
                    <c:v>Sectoral policy-level activities (market studies, feasibility studies, procurement mechanisms)</c:v>
                  </c:pt>
                  <c:pt idx="6">
                    <c:v>Institutional capacity development</c:v>
                  </c:pt>
                  <c:pt idx="7">
                    <c:v>Mobilizing public and private capital</c:v>
                  </c:pt>
                  <c:pt idx="8">
                    <c:v>Innovative market and system design and operations (advanced weather systems, net billing schemes)</c:v>
                  </c:pt>
                </c:lvl>
                <c:lvl>
                  <c:pt idx="0">
                    <c:v>Infrastructure</c:v>
                  </c:pt>
                  <c:pt idx="4">
                    <c:v>TA</c:v>
                  </c:pt>
                </c:lvl>
              </c:multiLvlStrCache>
            </c:multiLvlStrRef>
          </c:cat>
          <c:val>
            <c:numRef>
              <c:f>'Figures - Opportunities (NS)'!$R$19:$Z$19</c:f>
              <c:numCache>
                <c:formatCode>0%</c:formatCode>
                <c:ptCount val="9"/>
                <c:pt idx="0">
                  <c:v>0.18181818181818182</c:v>
                </c:pt>
                <c:pt idx="1">
                  <c:v>0.47727272727272729</c:v>
                </c:pt>
                <c:pt idx="2">
                  <c:v>0.20454545454545456</c:v>
                </c:pt>
                <c:pt idx="3">
                  <c:v>0.56818181818181823</c:v>
                </c:pt>
                <c:pt idx="4">
                  <c:v>0.18181818181818182</c:v>
                </c:pt>
                <c:pt idx="5">
                  <c:v>0.54545454545454541</c:v>
                </c:pt>
                <c:pt idx="6">
                  <c:v>0.34090909090909088</c:v>
                </c:pt>
                <c:pt idx="7">
                  <c:v>9.0909090909090912E-2</c:v>
                </c:pt>
                <c:pt idx="8">
                  <c:v>0.13636363636363635</c:v>
                </c:pt>
              </c:numCache>
            </c:numRef>
          </c:val>
          <c:extLst>
            <c:ext xmlns:c16="http://schemas.microsoft.com/office/drawing/2014/chart" uri="{C3380CC4-5D6E-409C-BE32-E72D297353CC}">
              <c16:uniqueId val="{00000012-1CF8-E74B-B5E0-B0EC00EDB44D}"/>
            </c:ext>
          </c:extLst>
        </c:ser>
        <c:dLbls>
          <c:dLblPos val="outEnd"/>
          <c:showLegendKey val="0"/>
          <c:showVal val="1"/>
          <c:showCatName val="0"/>
          <c:showSerName val="0"/>
          <c:showPercent val="0"/>
          <c:showBubbleSize val="0"/>
        </c:dLbls>
        <c:gapWidth val="80"/>
        <c:axId val="1371514687"/>
        <c:axId val="1371512191"/>
      </c:barChart>
      <c:catAx>
        <c:axId val="1371514687"/>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371512191"/>
        <c:crosses val="autoZero"/>
        <c:auto val="1"/>
        <c:lblAlgn val="ctr"/>
        <c:lblOffset val="100"/>
        <c:noMultiLvlLbl val="0"/>
      </c:catAx>
      <c:valAx>
        <c:axId val="1371512191"/>
        <c:scaling>
          <c:orientation val="minMax"/>
        </c:scaling>
        <c:delete val="0"/>
        <c:axPos val="b"/>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n-US"/>
          </a:p>
        </c:txPr>
        <c:crossAx val="1371514687"/>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1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23F9247-763F-A340-86A8-D031119C0A9C}" type="datetimeFigureOut">
              <a:rPr lang="en-US" smtClean="0"/>
              <a:t>2/2/2023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B88CCC-F7FD-4D46-85AF-90882EA1D1F2}" type="slidenum">
              <a:rPr lang="en-US" smtClean="0"/>
              <a:t>‹#›</a:t>
            </a:fld>
            <a:endParaRPr lang="en-US"/>
          </a:p>
        </p:txBody>
      </p:sp>
    </p:spTree>
    <p:extLst>
      <p:ext uri="{BB962C8B-B14F-4D97-AF65-F5344CB8AC3E}">
        <p14:creationId xmlns:p14="http://schemas.microsoft.com/office/powerpoint/2010/main" val="8308752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D249B6-DE2D-4B80-BF85-6B1536F967B2}" type="slidenum">
              <a:rPr lang="en-US" smtClean="0"/>
              <a:pPr/>
              <a:t>1</a:t>
            </a:fld>
            <a:endParaRPr lang="en-US"/>
          </a:p>
        </p:txBody>
      </p:sp>
    </p:spTree>
    <p:extLst>
      <p:ext uri="{BB962C8B-B14F-4D97-AF65-F5344CB8AC3E}">
        <p14:creationId xmlns:p14="http://schemas.microsoft.com/office/powerpoint/2010/main" val="35690482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Fira Sans Light" panose="020B0604020202020204" charset="0"/>
              </a:rPr>
              <a:t>financing for technologies and business models that facilitate the penetration of NCRE and that are not yet commercially viable or widely deployed in Colombia</a:t>
            </a:r>
          </a:p>
          <a:p>
            <a:endParaRPr lang="en-US"/>
          </a:p>
          <a:p>
            <a:r>
              <a:rPr lang="en-US"/>
              <a:t>Mobilize co-financing from </a:t>
            </a:r>
            <a:r>
              <a:rPr lang="en-US" sz="1200">
                <a:effectLst/>
                <a:latin typeface="Calibri" panose="020F0502020204030204" pitchFamily="34" charset="0"/>
              </a:rPr>
              <a:t>from MDBs, NDBs (</a:t>
            </a:r>
            <a:r>
              <a:rPr lang="en-US" sz="1200" err="1">
                <a:effectLst/>
                <a:latin typeface="Calibri" panose="020F0502020204030204" pitchFamily="34" charset="0"/>
              </a:rPr>
              <a:t>Bancoldex</a:t>
            </a:r>
            <a:r>
              <a:rPr lang="en-US" sz="1200">
                <a:effectLst/>
                <a:latin typeface="Calibri" panose="020F0502020204030204" pitchFamily="34" charset="0"/>
              </a:rPr>
              <a:t> and FDN), the carbon finance markets, and the public and private sector</a:t>
            </a:r>
          </a:p>
          <a:p>
            <a:endParaRPr lang="en-US"/>
          </a:p>
          <a:p>
            <a:r>
              <a:rPr lang="en-US"/>
              <a:t>Specifically, the IP will support: </a:t>
            </a:r>
            <a:r>
              <a:rPr lang="en-US" err="1"/>
              <a:t>i</a:t>
            </a:r>
            <a:r>
              <a:rPr lang="en-US"/>
              <a:t>) the development of energy communities1 in connection with the Government ́s solar outburst2 project and popular and community-led associative schemes, promoting rural electrification with Non-Conventional Renewable Energies (NCRE), enabling the rise and integration of popular economies3 in the territories and reducing diesel-based electricity generation in Non-Interconnected Zones (NIZ); ii) the reinforcement or expansion of transmission networks for integrating NCRE capacities, plus deployment of advanced metering infrastructure (AMI) as a democratization enabler for the electricity sector, as well as battery storage and other technologies that increase the overall flexibility of the grid; iii) the electrification of transport allowing equitable access to clean and efficient public transport systems, the deployment of public or private freight and passenger fleets, and the deployment of the required infrastructure (such as rapid charging stations) and iv) the deployment of new NCRE technologies, such as those associated with green hydrogen (GH2) for indirect electrification and decarbonization of industry and transport, offshore wind and ocean energy technologies to support diversification of the country`s renewable based generation matrix.</a:t>
            </a:r>
          </a:p>
        </p:txBody>
      </p:sp>
      <p:sp>
        <p:nvSpPr>
          <p:cNvPr id="4" name="Slide Number Placeholder 3"/>
          <p:cNvSpPr>
            <a:spLocks noGrp="1"/>
          </p:cNvSpPr>
          <p:nvPr>
            <p:ph type="sldNum" sz="quarter" idx="5"/>
          </p:nvPr>
        </p:nvSpPr>
        <p:spPr/>
        <p:txBody>
          <a:bodyPr/>
          <a:lstStyle/>
          <a:p>
            <a:fld id="{C3B88CCC-F7FD-4D46-85AF-90882EA1D1F2}" type="slidenum">
              <a:rPr lang="en-US" smtClean="0"/>
              <a:t>5</a:t>
            </a:fld>
            <a:endParaRPr lang="en-US"/>
          </a:p>
        </p:txBody>
      </p:sp>
    </p:spTree>
    <p:extLst>
      <p:ext uri="{BB962C8B-B14F-4D97-AF65-F5344CB8AC3E}">
        <p14:creationId xmlns:p14="http://schemas.microsoft.com/office/powerpoint/2010/main" val="1874682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3B88CCC-F7FD-4D46-85AF-90882EA1D1F2}" type="slidenum">
              <a:rPr lang="en-US" smtClean="0"/>
              <a:t>6</a:t>
            </a:fld>
            <a:endParaRPr lang="en-US"/>
          </a:p>
        </p:txBody>
      </p:sp>
    </p:spTree>
    <p:extLst>
      <p:ext uri="{BB962C8B-B14F-4D97-AF65-F5344CB8AC3E}">
        <p14:creationId xmlns:p14="http://schemas.microsoft.com/office/powerpoint/2010/main" val="20749763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solidFill>
                  <a:schemeClr val="tx1"/>
                </a:solidFill>
              </a:rPr>
              <a:t>Integration of variable renewable energy into power grids and systems poses unique challenges as countries wish to scale up renewable energy.</a:t>
            </a:r>
          </a:p>
          <a:p>
            <a:endParaRPr lang="en-US"/>
          </a:p>
          <a:p>
            <a:pPr marL="285750" marR="0" indent="-285750">
              <a:lnSpc>
                <a:spcPct val="107000"/>
              </a:lnSpc>
              <a:spcBef>
                <a:spcPts val="0"/>
              </a:spcBef>
              <a:spcAft>
                <a:spcPts val="800"/>
              </a:spcAft>
              <a:buFont typeface="Arial" panose="020B0604020202020204" pitchFamily="34" charset="0"/>
              <a:buChar char="•"/>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Uganda</a:t>
            </a:r>
            <a:r>
              <a:rPr lang="en-US" sz="1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has a lack of incentives/enabling environment to develop and expand sustainable markets for increased uptake of renewable energy technologies as well as no proven and scalable business models.</a:t>
            </a:r>
            <a:r>
              <a:rPr lang="en-US" sz="1800" b="1">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a:t>
            </a: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To strengthen its enabling environment, Uganda requests support for developing pre-investment plans and packaging bankable projects to de-risk investment in these areas and attract participation of private investors or promote PPP.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Lesotho faces financing barriers in the form of burdened state power utilities that are financially unable to achieve the path to clean energy. Along with support for developing grid infrastructure, the country specifically requests technical assistance for the utilities to allow them to properly manage VRE.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Times New Roman" panose="02020603050405020304" pitchFamily="18" charset="0"/>
                <a:ea typeface="Calibri" panose="020F0502020204030204" pitchFamily="34" charset="0"/>
                <a:cs typeface="Times New Roman" panose="02020603050405020304" pitchFamily="18" charset="0"/>
              </a:rPr>
              <a:t>Dominican Republic faces high interconnection costs that may jeopardize the competitiveness of the renewable energy supply as well as viability gaps. To overcome these barriers along with technical/infrastructure ones, the country requests for support in strengthening and expanding its transmission lines to eventually connect offshore wind and floating solar projects at a cost that accelerates the economic viability of these new technologies and developing technical, financial and market studies to help make pilot projects of new technologies bankable.</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FB75EE7D-CE23-914E-8FDF-0BD78CB50D1E}" type="slidenum">
              <a:rPr lang="en-US" smtClean="0"/>
              <a:t>10</a:t>
            </a:fld>
            <a:endParaRPr lang="en-US"/>
          </a:p>
        </p:txBody>
      </p:sp>
    </p:spTree>
    <p:extLst>
      <p:ext uri="{BB962C8B-B14F-4D97-AF65-F5344CB8AC3E}">
        <p14:creationId xmlns:p14="http://schemas.microsoft.com/office/powerpoint/2010/main" val="7816131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11D249B6-DE2D-4B80-BF85-6B1536F967B2}" type="slidenum">
              <a:rPr lang="en-US" smtClean="0"/>
              <a:t>13</a:t>
            </a:fld>
            <a:endParaRPr lang="en-US"/>
          </a:p>
        </p:txBody>
      </p:sp>
    </p:spTree>
    <p:extLst>
      <p:ext uri="{BB962C8B-B14F-4D97-AF65-F5344CB8AC3E}">
        <p14:creationId xmlns:p14="http://schemas.microsoft.com/office/powerpoint/2010/main" val="15243972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emf"/><Relationship Id="rId1" Type="http://schemas.openxmlformats.org/officeDocument/2006/relationships/slideMaster" Target="../slideMasters/slideMaster1.xml"/><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solidFill>
          <a:srgbClr val="333C42"/>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021543" y="1648163"/>
            <a:ext cx="6547547" cy="2387600"/>
          </a:xfrm>
        </p:spPr>
        <p:txBody>
          <a:bodyPr anchor="b">
            <a:normAutofit/>
          </a:bodyPr>
          <a:lstStyle>
            <a:lvl1pPr algn="l">
              <a:defRPr sz="5400">
                <a:solidFill>
                  <a:srgbClr val="FFC20E"/>
                </a:solidFill>
              </a:defRPr>
            </a:lvl1pPr>
          </a:lstStyle>
          <a:p>
            <a:r>
              <a:rPr lang="en-US"/>
              <a:t>Click to edit Master title style</a:t>
            </a:r>
          </a:p>
        </p:txBody>
      </p:sp>
      <p:sp>
        <p:nvSpPr>
          <p:cNvPr id="3" name="Subtitle 2"/>
          <p:cNvSpPr>
            <a:spLocks noGrp="1"/>
          </p:cNvSpPr>
          <p:nvPr>
            <p:ph type="subTitle" idx="1"/>
          </p:nvPr>
        </p:nvSpPr>
        <p:spPr>
          <a:xfrm>
            <a:off x="5021543" y="4127838"/>
            <a:ext cx="6547547" cy="923133"/>
          </a:xfrm>
        </p:spPr>
        <p:txBody>
          <a:bodyPr/>
          <a:lstStyle>
            <a:lvl1pPr marL="0" indent="0" algn="l">
              <a:buNone/>
              <a:defRPr sz="2400" b="0" i="1">
                <a:solidFill>
                  <a:schemeClr val="bg1"/>
                </a:solidFill>
                <a:latin typeface="Fira Sans Light" panose="020B04030500000200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14" name="Picture 13">
            <a:extLst>
              <a:ext uri="{FF2B5EF4-FFF2-40B4-BE49-F238E27FC236}">
                <a16:creationId xmlns:a16="http://schemas.microsoft.com/office/drawing/2014/main" id="{91E885CC-B9DF-5145-AEAE-6AA2C75744C3}"/>
              </a:ext>
            </a:extLst>
          </p:cNvPr>
          <p:cNvPicPr>
            <a:picLocks noChangeAspect="1"/>
          </p:cNvPicPr>
          <p:nvPr userDrawn="1"/>
        </p:nvPicPr>
        <p:blipFill>
          <a:blip r:embed="rId2"/>
          <a:stretch>
            <a:fillRect/>
          </a:stretch>
        </p:blipFill>
        <p:spPr>
          <a:xfrm>
            <a:off x="622910" y="2076015"/>
            <a:ext cx="3732628" cy="1959748"/>
          </a:xfrm>
          <a:prstGeom prst="rect">
            <a:avLst/>
          </a:prstGeom>
        </p:spPr>
      </p:pic>
      <p:pic>
        <p:nvPicPr>
          <p:cNvPr id="15" name="Picture 14">
            <a:extLst>
              <a:ext uri="{FF2B5EF4-FFF2-40B4-BE49-F238E27FC236}">
                <a16:creationId xmlns:a16="http://schemas.microsoft.com/office/drawing/2014/main" id="{6365B024-77AD-FB45-919D-10F2AE8728A8}"/>
              </a:ext>
            </a:extLst>
          </p:cNvPr>
          <p:cNvPicPr>
            <a:picLocks noChangeAspect="1"/>
          </p:cNvPicPr>
          <p:nvPr userDrawn="1"/>
        </p:nvPicPr>
        <p:blipFill>
          <a:blip r:embed="rId3"/>
          <a:stretch>
            <a:fillRect/>
          </a:stretch>
        </p:blipFill>
        <p:spPr>
          <a:xfrm>
            <a:off x="0" y="6540500"/>
            <a:ext cx="12192000" cy="317500"/>
          </a:xfrm>
          <a:prstGeom prst="rect">
            <a:avLst/>
          </a:prstGeom>
        </p:spPr>
      </p:pic>
      <p:sp>
        <p:nvSpPr>
          <p:cNvPr id="11" name="Text Placeholder 10">
            <a:extLst>
              <a:ext uri="{FF2B5EF4-FFF2-40B4-BE49-F238E27FC236}">
                <a16:creationId xmlns:a16="http://schemas.microsoft.com/office/drawing/2014/main" id="{0F800FD6-EF17-AA4A-AC38-EA4427C0A6F2}"/>
              </a:ext>
            </a:extLst>
          </p:cNvPr>
          <p:cNvSpPr>
            <a:spLocks noGrp="1"/>
          </p:cNvSpPr>
          <p:nvPr>
            <p:ph type="body" sz="quarter" idx="10" hasCustomPrompt="1"/>
          </p:nvPr>
        </p:nvSpPr>
        <p:spPr>
          <a:xfrm>
            <a:off x="5021542" y="5180793"/>
            <a:ext cx="6547547" cy="796925"/>
          </a:xfrm>
        </p:spPr>
        <p:txBody>
          <a:bodyPr/>
          <a:lstStyle>
            <a:lvl1pPr>
              <a:buNone/>
              <a:defRPr sz="2400"/>
            </a:lvl1pPr>
          </a:lstStyle>
          <a:p>
            <a:r>
              <a:rPr lang="en-US" b="1" i="0">
                <a:solidFill>
                  <a:schemeClr val="bg1"/>
                </a:solidFill>
                <a:latin typeface="Fira Sans SemiBold" panose="020B0503050000020004" pitchFamily="34" charset="0"/>
              </a:rPr>
              <a:t>Click to edit Master subtitle style</a:t>
            </a:r>
          </a:p>
        </p:txBody>
      </p:sp>
    </p:spTree>
    <p:extLst>
      <p:ext uri="{BB962C8B-B14F-4D97-AF65-F5344CB8AC3E}">
        <p14:creationId xmlns:p14="http://schemas.microsoft.com/office/powerpoint/2010/main" val="22532742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ackground photo and content">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339C2EC7-AE6A-314E-BEFF-2267BC52DC2A}"/>
              </a:ext>
            </a:extLst>
          </p:cNvPr>
          <p:cNvSpPr>
            <a:spLocks noGrp="1"/>
          </p:cNvSpPr>
          <p:nvPr>
            <p:ph type="pic" sz="quarter" idx="10"/>
          </p:nvPr>
        </p:nvSpPr>
        <p:spPr>
          <a:xfrm>
            <a:off x="0" y="0"/>
            <a:ext cx="12192000" cy="6858000"/>
          </a:xfrm>
        </p:spPr>
        <p:txBody>
          <a:bodyPr/>
          <a:lstStyle/>
          <a:p>
            <a:endParaRPr lang="en-US"/>
          </a:p>
        </p:txBody>
      </p:sp>
      <p:sp>
        <p:nvSpPr>
          <p:cNvPr id="2" name="Title 1">
            <a:extLst>
              <a:ext uri="{FF2B5EF4-FFF2-40B4-BE49-F238E27FC236}">
                <a16:creationId xmlns:a16="http://schemas.microsoft.com/office/drawing/2014/main" id="{448F24AB-5454-6749-B857-752E78AC5E0A}"/>
              </a:ext>
            </a:extLst>
          </p:cNvPr>
          <p:cNvSpPr>
            <a:spLocks noGrp="1"/>
          </p:cNvSpPr>
          <p:nvPr>
            <p:ph type="title"/>
          </p:nvPr>
        </p:nvSpPr>
        <p:spPr>
          <a:xfrm>
            <a:off x="381000" y="388937"/>
            <a:ext cx="10515600" cy="1325563"/>
          </a:xfrm>
          <a:prstGeom prst="rect">
            <a:avLst/>
          </a:prstGeom>
        </p:spPr>
        <p:txBody>
          <a:bodyPr/>
          <a:lstStyle>
            <a:lvl1pPr>
              <a:defRPr>
                <a:solidFill>
                  <a:schemeClr val="bg1"/>
                </a:solidFill>
              </a:defRPr>
            </a:lvl1pPr>
          </a:lstStyle>
          <a:p>
            <a:r>
              <a:rPr lang="en-US"/>
              <a:t>Click to edit Master title style</a:t>
            </a:r>
          </a:p>
        </p:txBody>
      </p:sp>
      <p:sp>
        <p:nvSpPr>
          <p:cNvPr id="3" name="Content Placeholder 2">
            <a:extLst>
              <a:ext uri="{FF2B5EF4-FFF2-40B4-BE49-F238E27FC236}">
                <a16:creationId xmlns:a16="http://schemas.microsoft.com/office/drawing/2014/main" id="{86020D54-1713-6D46-A64D-5965B27F0F3E}"/>
              </a:ext>
            </a:extLst>
          </p:cNvPr>
          <p:cNvSpPr>
            <a:spLocks noGrp="1"/>
          </p:cNvSpPr>
          <p:nvPr>
            <p:ph idx="1"/>
          </p:nvPr>
        </p:nvSpPr>
        <p:spPr>
          <a:xfrm>
            <a:off x="381000" y="1971040"/>
            <a:ext cx="10515600" cy="4503816"/>
          </a:xfrm>
          <a:prstGeom prst="rect">
            <a:avLst/>
          </a:prstGeom>
          <a:solidFill>
            <a:schemeClr val="tx1">
              <a:alpha val="30000"/>
            </a:schemeClr>
          </a:solidFill>
        </p:spPr>
        <p:txBody>
          <a:bodyPr/>
          <a:lstStyle>
            <a:lvl1pPr>
              <a:defRPr b="0" i="0">
                <a:solidFill>
                  <a:schemeClr val="bg1"/>
                </a:solidFill>
                <a:latin typeface="Fira Sans" panose="020B0503050000020004" pitchFamily="34" charset="0"/>
              </a:defRPr>
            </a:lvl1pPr>
            <a:lvl2pPr>
              <a:defRPr b="0" i="0">
                <a:solidFill>
                  <a:schemeClr val="bg1"/>
                </a:solidFill>
                <a:latin typeface="Fira Sans" panose="020B0503050000020004" pitchFamily="34" charset="0"/>
              </a:defRPr>
            </a:lvl2pPr>
            <a:lvl3pPr>
              <a:defRPr b="0" i="0">
                <a:solidFill>
                  <a:schemeClr val="bg1"/>
                </a:solidFill>
                <a:latin typeface="Fira Sans" panose="020B0503050000020004" pitchFamily="34" charset="0"/>
              </a:defRPr>
            </a:lvl3pPr>
            <a:lvl4pPr>
              <a:defRPr b="0" i="0">
                <a:solidFill>
                  <a:schemeClr val="bg1"/>
                </a:solidFill>
                <a:latin typeface="Fira Sans" panose="020B0503050000020004" pitchFamily="34" charset="0"/>
              </a:defRPr>
            </a:lvl4pPr>
            <a:lvl5pPr>
              <a:defRPr b="0" i="0">
                <a:solidFill>
                  <a:schemeClr val="bg1"/>
                </a:solidFill>
                <a:latin typeface="Fira Sans" panose="020B050305000002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3">
            <a:extLst>
              <a:ext uri="{FF2B5EF4-FFF2-40B4-BE49-F238E27FC236}">
                <a16:creationId xmlns:a16="http://schemas.microsoft.com/office/drawing/2014/main" id="{A59609A3-E713-2F45-8639-FACB220B4CC2}"/>
              </a:ext>
            </a:extLst>
          </p:cNvPr>
          <p:cNvSpPr>
            <a:spLocks noGrp="1"/>
          </p:cNvSpPr>
          <p:nvPr>
            <p:ph type="sldNum" sz="quarter" idx="4"/>
          </p:nvPr>
        </p:nvSpPr>
        <p:spPr>
          <a:xfrm>
            <a:off x="11125200" y="388937"/>
            <a:ext cx="1066800" cy="1309687"/>
          </a:xfrm>
          <a:prstGeom prst="rect">
            <a:avLst/>
          </a:prstGeom>
        </p:spPr>
        <p:txBody>
          <a:bodyPr vert="horz" lIns="91440" tIns="45720" rIns="91440" bIns="45720" rtlCol="0" anchor="t"/>
          <a:lstStyle>
            <a:lvl1pPr algn="l">
              <a:defRPr sz="3600" b="1">
                <a:solidFill>
                  <a:schemeClr val="bg1"/>
                </a:solidFill>
                <a:latin typeface="Barlow" pitchFamily="2" charset="77"/>
              </a:defRPr>
            </a:lvl1pPr>
          </a:lstStyle>
          <a:p>
            <a:fld id="{0768ADD5-16B6-A049-811B-6204F201BEE3}" type="slidenum">
              <a:rPr lang="en-US" smtClean="0"/>
              <a:pPr/>
              <a:t>‹#›</a:t>
            </a:fld>
            <a:endParaRPr lang="en-US"/>
          </a:p>
        </p:txBody>
      </p:sp>
    </p:spTree>
    <p:extLst>
      <p:ext uri="{BB962C8B-B14F-4D97-AF65-F5344CB8AC3E}">
        <p14:creationId xmlns:p14="http://schemas.microsoft.com/office/powerpoint/2010/main" val="31705711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hoto and quo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F24AB-5454-6749-B857-752E78AC5E0A}"/>
              </a:ext>
            </a:extLst>
          </p:cNvPr>
          <p:cNvSpPr>
            <a:spLocks noGrp="1"/>
          </p:cNvSpPr>
          <p:nvPr>
            <p:ph type="title"/>
          </p:nvPr>
        </p:nvSpPr>
        <p:spPr>
          <a:xfrm>
            <a:off x="5067300" y="-6626"/>
            <a:ext cx="5845175" cy="3930926"/>
          </a:xfrm>
          <a:prstGeom prst="rect">
            <a:avLst/>
          </a:prstGeom>
        </p:spPr>
        <p:txBody>
          <a:bodyPr anchor="b">
            <a:normAutofit/>
          </a:bodyPr>
          <a:lstStyle>
            <a:lvl1pPr>
              <a:defRPr sz="4000" b="0" i="1">
                <a:latin typeface="Fira Sans Light" panose="020B0403050000020004" pitchFamily="34" charset="0"/>
              </a:defRPr>
            </a:lvl1pPr>
          </a:lstStyle>
          <a:p>
            <a:r>
              <a:rPr lang="en-US"/>
              <a:t>Click to edit Master title style</a:t>
            </a:r>
          </a:p>
        </p:txBody>
      </p:sp>
      <p:sp>
        <p:nvSpPr>
          <p:cNvPr id="7" name="Slide Number Placeholder 3">
            <a:extLst>
              <a:ext uri="{FF2B5EF4-FFF2-40B4-BE49-F238E27FC236}">
                <a16:creationId xmlns:a16="http://schemas.microsoft.com/office/drawing/2014/main" id="{A59609A3-E713-2F45-8639-FACB220B4CC2}"/>
              </a:ext>
            </a:extLst>
          </p:cNvPr>
          <p:cNvSpPr>
            <a:spLocks noGrp="1"/>
          </p:cNvSpPr>
          <p:nvPr>
            <p:ph type="sldNum" sz="quarter" idx="4"/>
          </p:nvPr>
        </p:nvSpPr>
        <p:spPr>
          <a:xfrm>
            <a:off x="11125200" y="388937"/>
            <a:ext cx="1066800" cy="1309687"/>
          </a:xfrm>
          <a:prstGeom prst="rect">
            <a:avLst/>
          </a:prstGeom>
        </p:spPr>
        <p:txBody>
          <a:bodyPr vert="horz" lIns="91440" tIns="45720" rIns="91440" bIns="45720" rtlCol="0" anchor="t"/>
          <a:lstStyle>
            <a:lvl1pPr algn="l">
              <a:defRPr sz="3600" b="1">
                <a:solidFill>
                  <a:schemeClr val="bg2">
                    <a:lumMod val="75000"/>
                  </a:schemeClr>
                </a:solidFill>
                <a:latin typeface="Barlow" pitchFamily="2" charset="77"/>
              </a:defRPr>
            </a:lvl1pPr>
          </a:lstStyle>
          <a:p>
            <a:fld id="{0768ADD5-16B6-A049-811B-6204F201BEE3}" type="slidenum">
              <a:rPr lang="en-US" smtClean="0"/>
              <a:pPr/>
              <a:t>‹#›</a:t>
            </a:fld>
            <a:endParaRPr lang="en-US">
              <a:solidFill>
                <a:schemeClr val="bg2">
                  <a:lumMod val="75000"/>
                </a:schemeClr>
              </a:solidFill>
            </a:endParaRPr>
          </a:p>
        </p:txBody>
      </p:sp>
      <p:sp>
        <p:nvSpPr>
          <p:cNvPr id="5" name="Picture Placeholder 4">
            <a:extLst>
              <a:ext uri="{FF2B5EF4-FFF2-40B4-BE49-F238E27FC236}">
                <a16:creationId xmlns:a16="http://schemas.microsoft.com/office/drawing/2014/main" id="{A6BAE25A-3925-6E4C-98FB-8500EDFD75AF}"/>
              </a:ext>
            </a:extLst>
          </p:cNvPr>
          <p:cNvSpPr>
            <a:spLocks noGrp="1"/>
          </p:cNvSpPr>
          <p:nvPr>
            <p:ph type="pic" sz="quarter" idx="10"/>
          </p:nvPr>
        </p:nvSpPr>
        <p:spPr>
          <a:xfrm>
            <a:off x="-9717" y="0"/>
            <a:ext cx="4803972" cy="6858000"/>
          </a:xfrm>
        </p:spPr>
        <p:txBody>
          <a:bodyPr/>
          <a:lstStyle/>
          <a:p>
            <a:endParaRPr lang="en-US"/>
          </a:p>
        </p:txBody>
      </p:sp>
      <p:sp>
        <p:nvSpPr>
          <p:cNvPr id="9" name="Text Placeholder 8">
            <a:extLst>
              <a:ext uri="{FF2B5EF4-FFF2-40B4-BE49-F238E27FC236}">
                <a16:creationId xmlns:a16="http://schemas.microsoft.com/office/drawing/2014/main" id="{659FCD7C-9445-6B4F-8970-E81DF2906AF2}"/>
              </a:ext>
            </a:extLst>
          </p:cNvPr>
          <p:cNvSpPr>
            <a:spLocks noGrp="1"/>
          </p:cNvSpPr>
          <p:nvPr>
            <p:ph type="body" sz="quarter" idx="11"/>
          </p:nvPr>
        </p:nvSpPr>
        <p:spPr>
          <a:xfrm>
            <a:off x="5067300" y="3924300"/>
            <a:ext cx="5845175" cy="2552700"/>
          </a:xfrm>
        </p:spPr>
        <p:txBody>
          <a:bodyPr anchor="b"/>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44129239"/>
      </p:ext>
    </p:extLst>
  </p:cSld>
  <p:clrMapOvr>
    <a:masterClrMapping/>
  </p:clrMapOvr>
  <p:extLst>
    <p:ext uri="{DCECCB84-F9BA-43D5-87BE-67443E8EF086}">
      <p15:sldGuideLst xmlns:p15="http://schemas.microsoft.com/office/powerpoint/2012/main">
        <p15:guide id="1" pos="3192" userDrawn="1">
          <p15:clr>
            <a:srgbClr val="FBAE40"/>
          </p15:clr>
        </p15:guide>
        <p15:guide id="2" pos="3024" userDrawn="1">
          <p15:clr>
            <a:srgbClr val="FBAE40"/>
          </p15:clr>
        </p15:guide>
        <p15:guide id="3" orient="horz" pos="247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Left side bar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F24AB-5454-6749-B857-752E78AC5E0A}"/>
              </a:ext>
            </a:extLst>
          </p:cNvPr>
          <p:cNvSpPr>
            <a:spLocks noGrp="1"/>
          </p:cNvSpPr>
          <p:nvPr>
            <p:ph type="title"/>
          </p:nvPr>
        </p:nvSpPr>
        <p:spPr>
          <a:xfrm>
            <a:off x="3167270" y="388937"/>
            <a:ext cx="772933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86020D54-1713-6D46-A64D-5965B27F0F3E}"/>
              </a:ext>
            </a:extLst>
          </p:cNvPr>
          <p:cNvSpPr>
            <a:spLocks noGrp="1"/>
          </p:cNvSpPr>
          <p:nvPr>
            <p:ph idx="1"/>
          </p:nvPr>
        </p:nvSpPr>
        <p:spPr>
          <a:xfrm>
            <a:off x="3167270" y="1971040"/>
            <a:ext cx="7729330" cy="45038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3">
            <a:extLst>
              <a:ext uri="{FF2B5EF4-FFF2-40B4-BE49-F238E27FC236}">
                <a16:creationId xmlns:a16="http://schemas.microsoft.com/office/drawing/2014/main" id="{A59609A3-E713-2F45-8639-FACB220B4CC2}"/>
              </a:ext>
            </a:extLst>
          </p:cNvPr>
          <p:cNvSpPr>
            <a:spLocks noGrp="1"/>
          </p:cNvSpPr>
          <p:nvPr>
            <p:ph type="sldNum" sz="quarter" idx="4"/>
          </p:nvPr>
        </p:nvSpPr>
        <p:spPr>
          <a:xfrm>
            <a:off x="11125200" y="388937"/>
            <a:ext cx="1066800" cy="1309687"/>
          </a:xfrm>
          <a:prstGeom prst="rect">
            <a:avLst/>
          </a:prstGeom>
        </p:spPr>
        <p:txBody>
          <a:bodyPr vert="horz" lIns="91440" tIns="45720" rIns="91440" bIns="45720" rtlCol="0" anchor="t"/>
          <a:lstStyle>
            <a:lvl1pPr algn="l">
              <a:defRPr sz="3600" b="1">
                <a:solidFill>
                  <a:schemeClr val="bg2">
                    <a:lumMod val="75000"/>
                  </a:schemeClr>
                </a:solidFill>
                <a:latin typeface="Barlow" pitchFamily="2" charset="77"/>
              </a:defRPr>
            </a:lvl1pPr>
          </a:lstStyle>
          <a:p>
            <a:fld id="{0768ADD5-16B6-A049-811B-6204F201BEE3}" type="slidenum">
              <a:rPr lang="en-US" smtClean="0"/>
              <a:pPr/>
              <a:t>‹#›</a:t>
            </a:fld>
            <a:endParaRPr lang="en-US">
              <a:solidFill>
                <a:schemeClr val="bg2">
                  <a:lumMod val="75000"/>
                </a:schemeClr>
              </a:solidFill>
            </a:endParaRPr>
          </a:p>
        </p:txBody>
      </p:sp>
      <p:sp>
        <p:nvSpPr>
          <p:cNvPr id="5" name="Rectangle 4">
            <a:extLst>
              <a:ext uri="{FF2B5EF4-FFF2-40B4-BE49-F238E27FC236}">
                <a16:creationId xmlns:a16="http://schemas.microsoft.com/office/drawing/2014/main" id="{01897B63-E1D3-F04E-B2BE-355BFE5781D4}"/>
              </a:ext>
            </a:extLst>
          </p:cNvPr>
          <p:cNvSpPr/>
          <p:nvPr userDrawn="1"/>
        </p:nvSpPr>
        <p:spPr>
          <a:xfrm>
            <a:off x="0" y="0"/>
            <a:ext cx="2821577"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Fira Sans" panose="020B0503050000020004" pitchFamily="34" charset="0"/>
            </a:endParaRPr>
          </a:p>
        </p:txBody>
      </p:sp>
    </p:spTree>
    <p:extLst>
      <p:ext uri="{BB962C8B-B14F-4D97-AF65-F5344CB8AC3E}">
        <p14:creationId xmlns:p14="http://schemas.microsoft.com/office/powerpoint/2010/main" val="3458393812"/>
      </p:ext>
    </p:extLst>
  </p:cSld>
  <p:clrMapOvr>
    <a:masterClrMapping/>
  </p:clrMapOvr>
  <p:extLst>
    <p:ext uri="{DCECCB84-F9BA-43D5-87BE-67443E8EF086}">
      <p15:sldGuideLst xmlns:p15="http://schemas.microsoft.com/office/powerpoint/2012/main">
        <p15:guide id="1" pos="1776" userDrawn="1">
          <p15:clr>
            <a:srgbClr val="FBAE40"/>
          </p15:clr>
        </p15:guide>
        <p15:guide id="2" pos="1992" userDrawn="1">
          <p15:clr>
            <a:srgbClr val="FBAE40"/>
          </p15:clr>
        </p15:guide>
        <p15:guide id="3" pos="888"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F24AB-5454-6749-B857-752E78AC5E0A}"/>
              </a:ext>
            </a:extLst>
          </p:cNvPr>
          <p:cNvSpPr>
            <a:spLocks noGrp="1"/>
          </p:cNvSpPr>
          <p:nvPr>
            <p:ph type="title"/>
          </p:nvPr>
        </p:nvSpPr>
        <p:spPr>
          <a:xfrm>
            <a:off x="381000" y="388937"/>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86020D54-1713-6D46-A64D-5965B27F0F3E}"/>
              </a:ext>
            </a:extLst>
          </p:cNvPr>
          <p:cNvSpPr>
            <a:spLocks noGrp="1"/>
          </p:cNvSpPr>
          <p:nvPr>
            <p:ph idx="1"/>
          </p:nvPr>
        </p:nvSpPr>
        <p:spPr>
          <a:xfrm>
            <a:off x="381000" y="1943100"/>
            <a:ext cx="5143500" cy="4531756"/>
          </a:xfrm>
          <a:prstGeom prst="rect">
            <a:avLst/>
          </a:prstGeom>
        </p:spPr>
        <p:txBody>
          <a:bodyPr/>
          <a:lstStyle>
            <a:lvl1pPr>
              <a:defRPr b="0" i="0">
                <a:solidFill>
                  <a:schemeClr val="tx1"/>
                </a:solidFill>
                <a:latin typeface="Fira Sans" panose="020B0503050000020004" pitchFamily="34" charset="0"/>
              </a:defRPr>
            </a:lvl1pPr>
            <a:lvl2pPr>
              <a:defRPr b="0" i="0">
                <a:solidFill>
                  <a:schemeClr val="tx1"/>
                </a:solidFill>
                <a:latin typeface="Fira Sans" panose="020B0503050000020004" pitchFamily="34" charset="0"/>
              </a:defRPr>
            </a:lvl2pPr>
            <a:lvl3pPr>
              <a:defRPr b="0" i="0">
                <a:solidFill>
                  <a:schemeClr val="tx1"/>
                </a:solidFill>
                <a:latin typeface="Fira Sans" panose="020B0503050000020004" pitchFamily="34" charset="0"/>
              </a:defRPr>
            </a:lvl3pPr>
            <a:lvl4pPr>
              <a:defRPr b="0" i="0">
                <a:solidFill>
                  <a:schemeClr val="tx1"/>
                </a:solidFill>
                <a:latin typeface="Fira Sans" panose="020B0503050000020004" pitchFamily="34" charset="0"/>
              </a:defRPr>
            </a:lvl4pPr>
            <a:lvl5pPr>
              <a:defRPr b="0" i="0">
                <a:solidFill>
                  <a:schemeClr val="tx1"/>
                </a:solidFill>
                <a:latin typeface="Fira Sans" panose="020B050305000002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3">
            <a:extLst>
              <a:ext uri="{FF2B5EF4-FFF2-40B4-BE49-F238E27FC236}">
                <a16:creationId xmlns:a16="http://schemas.microsoft.com/office/drawing/2014/main" id="{A59609A3-E713-2F45-8639-FACB220B4CC2}"/>
              </a:ext>
            </a:extLst>
          </p:cNvPr>
          <p:cNvSpPr>
            <a:spLocks noGrp="1"/>
          </p:cNvSpPr>
          <p:nvPr>
            <p:ph type="sldNum" sz="quarter" idx="4"/>
          </p:nvPr>
        </p:nvSpPr>
        <p:spPr>
          <a:xfrm>
            <a:off x="11125200" y="388937"/>
            <a:ext cx="1066800" cy="1309687"/>
          </a:xfrm>
          <a:prstGeom prst="rect">
            <a:avLst/>
          </a:prstGeom>
        </p:spPr>
        <p:txBody>
          <a:bodyPr vert="horz" lIns="91440" tIns="45720" rIns="91440" bIns="45720" rtlCol="0" anchor="t"/>
          <a:lstStyle>
            <a:lvl1pPr algn="l">
              <a:defRPr sz="3600" b="1">
                <a:solidFill>
                  <a:schemeClr val="bg2">
                    <a:lumMod val="75000"/>
                  </a:schemeClr>
                </a:solidFill>
                <a:latin typeface="Barlow" pitchFamily="2" charset="77"/>
              </a:defRPr>
            </a:lvl1pPr>
          </a:lstStyle>
          <a:p>
            <a:fld id="{0768ADD5-16B6-A049-811B-6204F201BEE3}" type="slidenum">
              <a:rPr lang="en-US" smtClean="0"/>
              <a:pPr/>
              <a:t>‹#›</a:t>
            </a:fld>
            <a:endParaRPr lang="en-US">
              <a:solidFill>
                <a:schemeClr val="bg2">
                  <a:lumMod val="75000"/>
                </a:schemeClr>
              </a:solidFill>
            </a:endParaRPr>
          </a:p>
        </p:txBody>
      </p:sp>
      <p:sp>
        <p:nvSpPr>
          <p:cNvPr id="5" name="Content Placeholder 2">
            <a:extLst>
              <a:ext uri="{FF2B5EF4-FFF2-40B4-BE49-F238E27FC236}">
                <a16:creationId xmlns:a16="http://schemas.microsoft.com/office/drawing/2014/main" id="{DA3AF1D7-4CC9-D744-AAD9-E7DC64E9FA5F}"/>
              </a:ext>
            </a:extLst>
          </p:cNvPr>
          <p:cNvSpPr>
            <a:spLocks noGrp="1"/>
          </p:cNvSpPr>
          <p:nvPr>
            <p:ph idx="10"/>
          </p:nvPr>
        </p:nvSpPr>
        <p:spPr>
          <a:xfrm>
            <a:off x="5768975" y="1937307"/>
            <a:ext cx="5143500" cy="4531756"/>
          </a:xfrm>
          <a:prstGeom prst="rect">
            <a:avLst/>
          </a:prstGeom>
        </p:spPr>
        <p:txBody>
          <a:bodyPr/>
          <a:lstStyle>
            <a:lvl1pPr>
              <a:defRPr b="0" i="0">
                <a:solidFill>
                  <a:schemeClr val="tx1"/>
                </a:solidFill>
                <a:latin typeface="Fira Sans" panose="020B0503050000020004" pitchFamily="34" charset="0"/>
              </a:defRPr>
            </a:lvl1pPr>
            <a:lvl2pPr>
              <a:defRPr b="0" i="0">
                <a:solidFill>
                  <a:schemeClr val="tx1"/>
                </a:solidFill>
                <a:latin typeface="Fira Sans" panose="020B0503050000020004" pitchFamily="34" charset="0"/>
              </a:defRPr>
            </a:lvl2pPr>
            <a:lvl3pPr>
              <a:defRPr b="0" i="0">
                <a:solidFill>
                  <a:schemeClr val="tx1"/>
                </a:solidFill>
                <a:latin typeface="Fira Sans" panose="020B0503050000020004" pitchFamily="34" charset="0"/>
              </a:defRPr>
            </a:lvl3pPr>
            <a:lvl4pPr>
              <a:defRPr b="0" i="0">
                <a:solidFill>
                  <a:schemeClr val="tx1"/>
                </a:solidFill>
                <a:latin typeface="Fira Sans" panose="020B0503050000020004" pitchFamily="34" charset="0"/>
              </a:defRPr>
            </a:lvl4pPr>
            <a:lvl5pPr>
              <a:defRPr b="0" i="0">
                <a:solidFill>
                  <a:schemeClr val="tx1"/>
                </a:solidFill>
                <a:latin typeface="Fira Sans" panose="020B050305000002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17841273"/>
      </p:ext>
    </p:extLst>
  </p:cSld>
  <p:clrMapOvr>
    <a:masterClrMapping/>
  </p:clrMapOvr>
  <p:extLst>
    <p:ext uri="{DCECCB84-F9BA-43D5-87BE-67443E8EF086}">
      <p15:sldGuideLst xmlns:p15="http://schemas.microsoft.com/office/powerpoint/2012/main">
        <p15:guide id="1" pos="3480" userDrawn="1">
          <p15:clr>
            <a:srgbClr val="FBAE40"/>
          </p15:clr>
        </p15:guide>
        <p15:guide id="2" pos="3624" userDrawn="1">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mparison">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F24AB-5454-6749-B857-752E78AC5E0A}"/>
              </a:ext>
            </a:extLst>
          </p:cNvPr>
          <p:cNvSpPr>
            <a:spLocks noGrp="1"/>
          </p:cNvSpPr>
          <p:nvPr>
            <p:ph type="title"/>
          </p:nvPr>
        </p:nvSpPr>
        <p:spPr>
          <a:xfrm>
            <a:off x="381000" y="388937"/>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86020D54-1713-6D46-A64D-5965B27F0F3E}"/>
              </a:ext>
            </a:extLst>
          </p:cNvPr>
          <p:cNvSpPr>
            <a:spLocks noGrp="1"/>
          </p:cNvSpPr>
          <p:nvPr>
            <p:ph idx="1"/>
          </p:nvPr>
        </p:nvSpPr>
        <p:spPr>
          <a:xfrm>
            <a:off x="381000" y="2792412"/>
            <a:ext cx="5143500" cy="3682444"/>
          </a:xfrm>
          <a:prstGeom prst="rect">
            <a:avLst/>
          </a:prstGeom>
        </p:spPr>
        <p:txBody>
          <a:bodyPr/>
          <a:lstStyle>
            <a:lvl1pPr>
              <a:defRPr b="0" i="0">
                <a:solidFill>
                  <a:schemeClr val="tx1"/>
                </a:solidFill>
                <a:latin typeface="Fira Sans" panose="020B0503050000020004" pitchFamily="34" charset="0"/>
              </a:defRPr>
            </a:lvl1pPr>
            <a:lvl2pPr>
              <a:defRPr b="0" i="0">
                <a:solidFill>
                  <a:schemeClr val="tx1"/>
                </a:solidFill>
                <a:latin typeface="Fira Sans" panose="020B0503050000020004" pitchFamily="34" charset="0"/>
              </a:defRPr>
            </a:lvl2pPr>
            <a:lvl3pPr>
              <a:defRPr b="0" i="0">
                <a:solidFill>
                  <a:schemeClr val="tx1"/>
                </a:solidFill>
                <a:latin typeface="Fira Sans" panose="020B0503050000020004" pitchFamily="34" charset="0"/>
              </a:defRPr>
            </a:lvl3pPr>
            <a:lvl4pPr>
              <a:defRPr b="0" i="0">
                <a:solidFill>
                  <a:schemeClr val="tx1"/>
                </a:solidFill>
                <a:latin typeface="Fira Sans" panose="020B0503050000020004" pitchFamily="34" charset="0"/>
              </a:defRPr>
            </a:lvl4pPr>
            <a:lvl5pPr>
              <a:defRPr b="0" i="0">
                <a:solidFill>
                  <a:schemeClr val="tx1"/>
                </a:solidFill>
                <a:latin typeface="Fira Sans" panose="020B050305000002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3">
            <a:extLst>
              <a:ext uri="{FF2B5EF4-FFF2-40B4-BE49-F238E27FC236}">
                <a16:creationId xmlns:a16="http://schemas.microsoft.com/office/drawing/2014/main" id="{A59609A3-E713-2F45-8639-FACB220B4CC2}"/>
              </a:ext>
            </a:extLst>
          </p:cNvPr>
          <p:cNvSpPr>
            <a:spLocks noGrp="1"/>
          </p:cNvSpPr>
          <p:nvPr>
            <p:ph type="sldNum" sz="quarter" idx="4"/>
          </p:nvPr>
        </p:nvSpPr>
        <p:spPr>
          <a:xfrm>
            <a:off x="11125200" y="388937"/>
            <a:ext cx="1066800" cy="1309687"/>
          </a:xfrm>
          <a:prstGeom prst="rect">
            <a:avLst/>
          </a:prstGeom>
        </p:spPr>
        <p:txBody>
          <a:bodyPr vert="horz" lIns="91440" tIns="45720" rIns="91440" bIns="45720" rtlCol="0" anchor="t"/>
          <a:lstStyle>
            <a:lvl1pPr algn="l">
              <a:defRPr sz="3600" b="1">
                <a:solidFill>
                  <a:schemeClr val="bg2">
                    <a:lumMod val="75000"/>
                  </a:schemeClr>
                </a:solidFill>
                <a:latin typeface="Barlow" pitchFamily="2" charset="77"/>
              </a:defRPr>
            </a:lvl1pPr>
          </a:lstStyle>
          <a:p>
            <a:fld id="{0768ADD5-16B6-A049-811B-6204F201BEE3}" type="slidenum">
              <a:rPr lang="en-US" smtClean="0"/>
              <a:pPr/>
              <a:t>‹#›</a:t>
            </a:fld>
            <a:endParaRPr lang="en-US">
              <a:solidFill>
                <a:schemeClr val="bg2">
                  <a:lumMod val="75000"/>
                </a:schemeClr>
              </a:solidFill>
            </a:endParaRPr>
          </a:p>
        </p:txBody>
      </p:sp>
      <p:sp>
        <p:nvSpPr>
          <p:cNvPr id="5" name="Content Placeholder 2">
            <a:extLst>
              <a:ext uri="{FF2B5EF4-FFF2-40B4-BE49-F238E27FC236}">
                <a16:creationId xmlns:a16="http://schemas.microsoft.com/office/drawing/2014/main" id="{DA3AF1D7-4CC9-D744-AAD9-E7DC64E9FA5F}"/>
              </a:ext>
            </a:extLst>
          </p:cNvPr>
          <p:cNvSpPr>
            <a:spLocks noGrp="1"/>
          </p:cNvSpPr>
          <p:nvPr>
            <p:ph idx="10"/>
          </p:nvPr>
        </p:nvSpPr>
        <p:spPr>
          <a:xfrm>
            <a:off x="5768975" y="2786618"/>
            <a:ext cx="5143500" cy="3682444"/>
          </a:xfrm>
          <a:prstGeom prst="rect">
            <a:avLst/>
          </a:prstGeom>
        </p:spPr>
        <p:txBody>
          <a:bodyPr/>
          <a:lstStyle>
            <a:lvl1pPr>
              <a:defRPr b="0" i="0">
                <a:solidFill>
                  <a:schemeClr val="tx1"/>
                </a:solidFill>
                <a:latin typeface="Fira Sans" panose="020B0503050000020004" pitchFamily="34" charset="0"/>
              </a:defRPr>
            </a:lvl1pPr>
            <a:lvl2pPr>
              <a:defRPr b="0" i="0">
                <a:solidFill>
                  <a:schemeClr val="tx1"/>
                </a:solidFill>
                <a:latin typeface="Fira Sans" panose="020B0503050000020004" pitchFamily="34" charset="0"/>
              </a:defRPr>
            </a:lvl2pPr>
            <a:lvl3pPr>
              <a:defRPr b="0" i="0">
                <a:solidFill>
                  <a:schemeClr val="tx1"/>
                </a:solidFill>
                <a:latin typeface="Fira Sans" panose="020B0503050000020004" pitchFamily="34" charset="0"/>
              </a:defRPr>
            </a:lvl3pPr>
            <a:lvl4pPr>
              <a:defRPr b="0" i="0">
                <a:solidFill>
                  <a:schemeClr val="tx1"/>
                </a:solidFill>
                <a:latin typeface="Fira Sans" panose="020B0503050000020004" pitchFamily="34" charset="0"/>
              </a:defRPr>
            </a:lvl4pPr>
            <a:lvl5pPr>
              <a:defRPr b="0" i="0">
                <a:solidFill>
                  <a:schemeClr val="tx1"/>
                </a:solidFill>
                <a:latin typeface="Fira Sans" panose="020B050305000002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2">
            <a:extLst>
              <a:ext uri="{FF2B5EF4-FFF2-40B4-BE49-F238E27FC236}">
                <a16:creationId xmlns:a16="http://schemas.microsoft.com/office/drawing/2014/main" id="{F389576F-B753-E44C-9CB6-6BD1BD1514D4}"/>
              </a:ext>
            </a:extLst>
          </p:cNvPr>
          <p:cNvSpPr>
            <a:spLocks noGrp="1"/>
          </p:cNvSpPr>
          <p:nvPr>
            <p:ph type="body" idx="11" hasCustomPrompt="1"/>
          </p:nvPr>
        </p:nvSpPr>
        <p:spPr>
          <a:xfrm>
            <a:off x="381000" y="1968500"/>
            <a:ext cx="5143499" cy="823912"/>
          </a:xfrm>
        </p:spPr>
        <p:txBody>
          <a:bodyPr anchor="b"/>
          <a:lstStyle>
            <a:lvl1pPr marL="0" indent="0" algn="l">
              <a:buNone/>
              <a:defRPr sz="3200" b="1" i="0">
                <a:solidFill>
                  <a:schemeClr val="accent2"/>
                </a:solidFill>
                <a:latin typeface="Fira Sans SemiBold" panose="020B05030500000200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8" name="Text Placeholder 4">
            <a:extLst>
              <a:ext uri="{FF2B5EF4-FFF2-40B4-BE49-F238E27FC236}">
                <a16:creationId xmlns:a16="http://schemas.microsoft.com/office/drawing/2014/main" id="{33B6F74E-CB12-2F40-9B51-E92D2834244E}"/>
              </a:ext>
            </a:extLst>
          </p:cNvPr>
          <p:cNvSpPr>
            <a:spLocks noGrp="1"/>
          </p:cNvSpPr>
          <p:nvPr>
            <p:ph type="body" sz="quarter" idx="3" hasCustomPrompt="1"/>
          </p:nvPr>
        </p:nvSpPr>
        <p:spPr>
          <a:xfrm>
            <a:off x="5753100" y="1968500"/>
            <a:ext cx="5143500" cy="823912"/>
          </a:xfrm>
        </p:spPr>
        <p:txBody>
          <a:bodyPr anchor="b"/>
          <a:lstStyle>
            <a:lvl1pPr marL="0" indent="0" algn="l">
              <a:buNone/>
              <a:defRPr lang="en-US" sz="3200" b="1" i="0" kern="1200" dirty="0">
                <a:solidFill>
                  <a:schemeClr val="accent2"/>
                </a:solidFill>
                <a:latin typeface="Fira Sans SemiBold" panose="020B0503050000020004" pitchFamily="34" charset="0"/>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Tree>
    <p:extLst>
      <p:ext uri="{BB962C8B-B14F-4D97-AF65-F5344CB8AC3E}">
        <p14:creationId xmlns:p14="http://schemas.microsoft.com/office/powerpoint/2010/main" val="3458512681"/>
      </p:ext>
    </p:extLst>
  </p:cSld>
  <p:clrMapOvr>
    <a:masterClrMapping/>
  </p:clrMapOvr>
  <p:extLst>
    <p:ext uri="{DCECCB84-F9BA-43D5-87BE-67443E8EF086}">
      <p15:sldGuideLst xmlns:p15="http://schemas.microsoft.com/office/powerpoint/2012/main">
        <p15:guide id="1" pos="3480" userDrawn="1">
          <p15:clr>
            <a:srgbClr val="FBAE40"/>
          </p15:clr>
        </p15:guide>
        <p15:guide id="2" pos="3624" userDrawn="1">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ypographic orange">
    <p:bg>
      <p:bgPr>
        <a:solidFill>
          <a:schemeClr val="accent4"/>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B34C10D-BA3B-2F4B-9132-E4966E2AE1ED}"/>
              </a:ext>
            </a:extLst>
          </p:cNvPr>
          <p:cNvPicPr>
            <a:picLocks noChangeAspect="1"/>
          </p:cNvPicPr>
          <p:nvPr userDrawn="1"/>
        </p:nvPicPr>
        <p:blipFill>
          <a:blip r:embed="rId2"/>
          <a:srcRect/>
          <a:stretch/>
        </p:blipFill>
        <p:spPr>
          <a:xfrm>
            <a:off x="2467" y="0"/>
            <a:ext cx="12187065" cy="6858000"/>
          </a:xfrm>
          <a:prstGeom prst="rect">
            <a:avLst/>
          </a:prstGeom>
        </p:spPr>
      </p:pic>
      <p:sp>
        <p:nvSpPr>
          <p:cNvPr id="2" name="Title 1">
            <a:extLst>
              <a:ext uri="{FF2B5EF4-FFF2-40B4-BE49-F238E27FC236}">
                <a16:creationId xmlns:a16="http://schemas.microsoft.com/office/drawing/2014/main" id="{016B852D-EC13-2648-8070-AD5CDD478340}"/>
              </a:ext>
            </a:extLst>
          </p:cNvPr>
          <p:cNvSpPr>
            <a:spLocks noGrp="1"/>
          </p:cNvSpPr>
          <p:nvPr>
            <p:ph type="title" hasCustomPrompt="1"/>
          </p:nvPr>
        </p:nvSpPr>
        <p:spPr>
          <a:xfrm>
            <a:off x="381000" y="381000"/>
            <a:ext cx="11430000" cy="5634038"/>
          </a:xfrm>
        </p:spPr>
        <p:txBody>
          <a:bodyPr anchor="ctr"/>
          <a:lstStyle>
            <a:lvl1pPr algn="ctr">
              <a:defRPr sz="8000" b="1" i="0">
                <a:solidFill>
                  <a:schemeClr val="bg1"/>
                </a:solidFill>
                <a:latin typeface="Barlow SemiBold" pitchFamily="2" charset="77"/>
              </a:defRPr>
            </a:lvl1pPr>
          </a:lstStyle>
          <a:p>
            <a:r>
              <a:rPr lang="en-US"/>
              <a:t>CLICK TO EDIT MASTER TITLE STYLE</a:t>
            </a:r>
          </a:p>
        </p:txBody>
      </p:sp>
    </p:spTree>
    <p:extLst>
      <p:ext uri="{BB962C8B-B14F-4D97-AF65-F5344CB8AC3E}">
        <p14:creationId xmlns:p14="http://schemas.microsoft.com/office/powerpoint/2010/main" val="2690998099"/>
      </p:ext>
    </p:extLst>
  </p:cSld>
  <p:clrMapOvr>
    <a:masterClrMapping/>
  </p:clrMapOvr>
  <p:extLst>
    <p:ext uri="{DCECCB84-F9BA-43D5-87BE-67443E8EF086}">
      <p15:sldGuideLst xmlns:p15="http://schemas.microsoft.com/office/powerpoint/2012/main">
        <p15:guide id="1" pos="7440">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ypographic green">
    <p:bg>
      <p:bgPr>
        <a:solidFill>
          <a:schemeClr val="accent4"/>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B34C10D-BA3B-2F4B-9132-E4966E2AE1ED}"/>
              </a:ext>
            </a:extLst>
          </p:cNvPr>
          <p:cNvPicPr>
            <a:picLocks noChangeAspect="1"/>
          </p:cNvPicPr>
          <p:nvPr userDrawn="1"/>
        </p:nvPicPr>
        <p:blipFill>
          <a:blip r:embed="rId2"/>
          <a:srcRect/>
          <a:stretch/>
        </p:blipFill>
        <p:spPr>
          <a:xfrm>
            <a:off x="2467" y="0"/>
            <a:ext cx="12187065" cy="6857999"/>
          </a:xfrm>
          <a:prstGeom prst="rect">
            <a:avLst/>
          </a:prstGeom>
        </p:spPr>
      </p:pic>
      <p:sp>
        <p:nvSpPr>
          <p:cNvPr id="2" name="Title 1">
            <a:extLst>
              <a:ext uri="{FF2B5EF4-FFF2-40B4-BE49-F238E27FC236}">
                <a16:creationId xmlns:a16="http://schemas.microsoft.com/office/drawing/2014/main" id="{016B852D-EC13-2648-8070-AD5CDD478340}"/>
              </a:ext>
            </a:extLst>
          </p:cNvPr>
          <p:cNvSpPr>
            <a:spLocks noGrp="1"/>
          </p:cNvSpPr>
          <p:nvPr>
            <p:ph type="title" hasCustomPrompt="1"/>
          </p:nvPr>
        </p:nvSpPr>
        <p:spPr>
          <a:xfrm>
            <a:off x="381000" y="381000"/>
            <a:ext cx="11430000" cy="5634038"/>
          </a:xfrm>
        </p:spPr>
        <p:txBody>
          <a:bodyPr anchor="ctr"/>
          <a:lstStyle>
            <a:lvl1pPr algn="ctr">
              <a:defRPr sz="8000" b="1" i="0">
                <a:solidFill>
                  <a:schemeClr val="bg1"/>
                </a:solidFill>
                <a:latin typeface="Barlow SemiBold" pitchFamily="2" charset="77"/>
              </a:defRPr>
            </a:lvl1pPr>
          </a:lstStyle>
          <a:p>
            <a:r>
              <a:rPr lang="en-US"/>
              <a:t>CLICK TO EDIT MASTER TITLE STYLE</a:t>
            </a:r>
          </a:p>
        </p:txBody>
      </p:sp>
    </p:spTree>
    <p:extLst>
      <p:ext uri="{BB962C8B-B14F-4D97-AF65-F5344CB8AC3E}">
        <p14:creationId xmlns:p14="http://schemas.microsoft.com/office/powerpoint/2010/main" val="3385111823"/>
      </p:ext>
    </p:extLst>
  </p:cSld>
  <p:clrMapOvr>
    <a:masterClrMapping/>
  </p:clrMapOvr>
  <p:extLst>
    <p:ext uri="{DCECCB84-F9BA-43D5-87BE-67443E8EF086}">
      <p15:sldGuideLst xmlns:p15="http://schemas.microsoft.com/office/powerpoint/2012/main">
        <p15:guide id="1" pos="7440">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ypographic teal">
    <p:bg>
      <p:bgPr>
        <a:solidFill>
          <a:schemeClr val="accent4"/>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B34C10D-BA3B-2F4B-9132-E4966E2AE1ED}"/>
              </a:ext>
            </a:extLst>
          </p:cNvPr>
          <p:cNvPicPr>
            <a:picLocks noChangeAspect="1"/>
          </p:cNvPicPr>
          <p:nvPr userDrawn="1"/>
        </p:nvPicPr>
        <p:blipFill>
          <a:blip r:embed="rId2"/>
          <a:srcRect/>
          <a:stretch/>
        </p:blipFill>
        <p:spPr>
          <a:xfrm>
            <a:off x="2467" y="0"/>
            <a:ext cx="12187065" cy="6857999"/>
          </a:xfrm>
          <a:prstGeom prst="rect">
            <a:avLst/>
          </a:prstGeom>
        </p:spPr>
      </p:pic>
      <p:sp>
        <p:nvSpPr>
          <p:cNvPr id="2" name="Title 1">
            <a:extLst>
              <a:ext uri="{FF2B5EF4-FFF2-40B4-BE49-F238E27FC236}">
                <a16:creationId xmlns:a16="http://schemas.microsoft.com/office/drawing/2014/main" id="{016B852D-EC13-2648-8070-AD5CDD478340}"/>
              </a:ext>
            </a:extLst>
          </p:cNvPr>
          <p:cNvSpPr>
            <a:spLocks noGrp="1"/>
          </p:cNvSpPr>
          <p:nvPr>
            <p:ph type="title" hasCustomPrompt="1"/>
          </p:nvPr>
        </p:nvSpPr>
        <p:spPr>
          <a:xfrm>
            <a:off x="381000" y="381000"/>
            <a:ext cx="11430000" cy="5634038"/>
          </a:xfrm>
        </p:spPr>
        <p:txBody>
          <a:bodyPr anchor="ctr"/>
          <a:lstStyle>
            <a:lvl1pPr algn="ctr">
              <a:defRPr sz="8000" b="1" i="0">
                <a:solidFill>
                  <a:schemeClr val="bg1"/>
                </a:solidFill>
                <a:latin typeface="Barlow SemiBold" pitchFamily="2" charset="77"/>
              </a:defRPr>
            </a:lvl1pPr>
          </a:lstStyle>
          <a:p>
            <a:r>
              <a:rPr lang="en-US"/>
              <a:t>CLICK TO EDIT MASTER TITLE STYLE</a:t>
            </a:r>
          </a:p>
        </p:txBody>
      </p:sp>
    </p:spTree>
    <p:extLst>
      <p:ext uri="{BB962C8B-B14F-4D97-AF65-F5344CB8AC3E}">
        <p14:creationId xmlns:p14="http://schemas.microsoft.com/office/powerpoint/2010/main" val="3704339036"/>
      </p:ext>
    </p:extLst>
  </p:cSld>
  <p:clrMapOvr>
    <a:masterClrMapping/>
  </p:clrMapOvr>
  <p:extLst>
    <p:ext uri="{DCECCB84-F9BA-43D5-87BE-67443E8EF086}">
      <p15:sldGuideLst xmlns:p15="http://schemas.microsoft.com/office/powerpoint/2012/main">
        <p15:guide id="1" pos="74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End cover">
    <p:bg>
      <p:bgPr>
        <a:solidFill>
          <a:schemeClr val="tx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75686D5-FC1A-D640-83B0-627C3D237E34}"/>
              </a:ext>
            </a:extLst>
          </p:cNvPr>
          <p:cNvPicPr>
            <a:picLocks noChangeAspect="1"/>
          </p:cNvPicPr>
          <p:nvPr userDrawn="1"/>
        </p:nvPicPr>
        <p:blipFill>
          <a:blip r:embed="rId2"/>
          <a:stretch>
            <a:fillRect/>
          </a:stretch>
        </p:blipFill>
        <p:spPr>
          <a:xfrm>
            <a:off x="0" y="5625452"/>
            <a:ext cx="12192000" cy="317500"/>
          </a:xfrm>
          <a:prstGeom prst="rect">
            <a:avLst/>
          </a:prstGeom>
        </p:spPr>
      </p:pic>
      <p:sp>
        <p:nvSpPr>
          <p:cNvPr id="4" name="Rectangle 3">
            <a:extLst>
              <a:ext uri="{FF2B5EF4-FFF2-40B4-BE49-F238E27FC236}">
                <a16:creationId xmlns:a16="http://schemas.microsoft.com/office/drawing/2014/main" id="{80463E95-54A5-5C43-97F8-1E8F90E5DC71}"/>
              </a:ext>
            </a:extLst>
          </p:cNvPr>
          <p:cNvSpPr/>
          <p:nvPr userDrawn="1"/>
        </p:nvSpPr>
        <p:spPr>
          <a:xfrm>
            <a:off x="0" y="5934243"/>
            <a:ext cx="12192000" cy="1019266"/>
          </a:xfrm>
          <a:prstGeom prst="rect">
            <a:avLst/>
          </a:prstGeom>
          <a:solidFill>
            <a:srgbClr val="EBE3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a:latin typeface="Fira Sans" panose="020B0503050000020004" pitchFamily="34" charset="0"/>
            </a:endParaRPr>
          </a:p>
        </p:txBody>
      </p:sp>
      <p:pic>
        <p:nvPicPr>
          <p:cNvPr id="5" name="Picture 4">
            <a:extLst>
              <a:ext uri="{FF2B5EF4-FFF2-40B4-BE49-F238E27FC236}">
                <a16:creationId xmlns:a16="http://schemas.microsoft.com/office/drawing/2014/main" id="{99ADB2C0-5DAD-4E4E-A965-1A4E69B567C1}"/>
              </a:ext>
            </a:extLst>
          </p:cNvPr>
          <p:cNvPicPr>
            <a:picLocks noChangeAspect="1"/>
          </p:cNvPicPr>
          <p:nvPr userDrawn="1"/>
        </p:nvPicPr>
        <p:blipFill>
          <a:blip r:embed="rId3"/>
          <a:stretch>
            <a:fillRect/>
          </a:stretch>
        </p:blipFill>
        <p:spPr>
          <a:xfrm>
            <a:off x="687976" y="6113214"/>
            <a:ext cx="10816046" cy="653557"/>
          </a:xfrm>
          <a:prstGeom prst="rect">
            <a:avLst/>
          </a:prstGeom>
        </p:spPr>
      </p:pic>
      <p:pic>
        <p:nvPicPr>
          <p:cNvPr id="6" name="Picture 5">
            <a:extLst>
              <a:ext uri="{FF2B5EF4-FFF2-40B4-BE49-F238E27FC236}">
                <a16:creationId xmlns:a16="http://schemas.microsoft.com/office/drawing/2014/main" id="{120CF71B-4F15-F043-8AF7-EDB31E653FA0}"/>
              </a:ext>
            </a:extLst>
          </p:cNvPr>
          <p:cNvPicPr>
            <a:picLocks noChangeAspect="1"/>
          </p:cNvPicPr>
          <p:nvPr userDrawn="1"/>
        </p:nvPicPr>
        <p:blipFill>
          <a:blip r:embed="rId4"/>
          <a:stretch>
            <a:fillRect/>
          </a:stretch>
        </p:blipFill>
        <p:spPr>
          <a:xfrm>
            <a:off x="1639071" y="1338919"/>
            <a:ext cx="8486504" cy="2661356"/>
          </a:xfrm>
          <a:prstGeom prst="rect">
            <a:avLst/>
          </a:prstGeom>
        </p:spPr>
      </p:pic>
    </p:spTree>
    <p:extLst>
      <p:ext uri="{BB962C8B-B14F-4D97-AF65-F5344CB8AC3E}">
        <p14:creationId xmlns:p14="http://schemas.microsoft.com/office/powerpoint/2010/main" val="20565376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 Alternative">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CE8707A-C882-9948-B60D-E89B0657A429}"/>
              </a:ext>
            </a:extLst>
          </p:cNvPr>
          <p:cNvPicPr>
            <a:picLocks noChangeAspect="1"/>
          </p:cNvPicPr>
          <p:nvPr userDrawn="1"/>
        </p:nvPicPr>
        <p:blipFill>
          <a:blip r:embed="rId2"/>
          <a:srcRect/>
          <a:stretch/>
        </p:blipFill>
        <p:spPr>
          <a:xfrm>
            <a:off x="2467" y="0"/>
            <a:ext cx="12187065" cy="6858000"/>
          </a:xfrm>
          <a:prstGeom prst="rect">
            <a:avLst/>
          </a:prstGeom>
        </p:spPr>
      </p:pic>
      <p:sp>
        <p:nvSpPr>
          <p:cNvPr id="3" name="Title 1"/>
          <p:cNvSpPr>
            <a:spLocks noGrp="1"/>
          </p:cNvSpPr>
          <p:nvPr>
            <p:ph type="ctrTitle" hasCustomPrompt="1"/>
          </p:nvPr>
        </p:nvSpPr>
        <p:spPr>
          <a:xfrm>
            <a:off x="5331125" y="672206"/>
            <a:ext cx="6124753" cy="2387600"/>
          </a:xfrm>
        </p:spPr>
        <p:txBody>
          <a:bodyPr anchor="b">
            <a:normAutofit/>
          </a:bodyPr>
          <a:lstStyle>
            <a:lvl1pPr algn="l">
              <a:defRPr sz="5400">
                <a:solidFill>
                  <a:schemeClr val="bg1"/>
                </a:solidFill>
              </a:defRPr>
            </a:lvl1pPr>
          </a:lstStyle>
          <a:p>
            <a:r>
              <a:rPr lang="en-US"/>
              <a:t>Alternate Intro Slide Title</a:t>
            </a:r>
          </a:p>
        </p:txBody>
      </p:sp>
      <p:sp>
        <p:nvSpPr>
          <p:cNvPr id="4" name="Subtitle 2"/>
          <p:cNvSpPr>
            <a:spLocks noGrp="1"/>
          </p:cNvSpPr>
          <p:nvPr>
            <p:ph type="subTitle" idx="1"/>
          </p:nvPr>
        </p:nvSpPr>
        <p:spPr>
          <a:xfrm>
            <a:off x="5331125" y="3151881"/>
            <a:ext cx="6124753" cy="1655762"/>
          </a:xfrm>
        </p:spPr>
        <p:txBody>
          <a:bodyPr/>
          <a:lstStyle>
            <a:lvl1pPr marL="0" indent="0" algn="l">
              <a:buNone/>
              <a:defRPr sz="2400" b="0" i="1">
                <a:solidFill>
                  <a:schemeClr val="bg1"/>
                </a:solidFill>
                <a:latin typeface="Fira Sans Light" panose="020B04030500000200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7211267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Section title A">
    <p:bg>
      <p:bgPr>
        <a:solidFill>
          <a:srgbClr val="333C42"/>
        </a:solidFill>
        <a:effectLst/>
      </p:bgPr>
    </p:bg>
    <p:spTree>
      <p:nvGrpSpPr>
        <p:cNvPr id="1" name=""/>
        <p:cNvGrpSpPr/>
        <p:nvPr/>
      </p:nvGrpSpPr>
      <p:grpSpPr>
        <a:xfrm>
          <a:off x="0" y="0"/>
          <a:ext cx="0" cy="0"/>
          <a:chOff x="0" y="0"/>
          <a:chExt cx="0" cy="0"/>
        </a:xfrm>
      </p:grpSpPr>
      <p:pic>
        <p:nvPicPr>
          <p:cNvPr id="6" name="Picture 5" descr="Background pattern&#10;&#10;Description automatically generated">
            <a:extLst>
              <a:ext uri="{FF2B5EF4-FFF2-40B4-BE49-F238E27FC236}">
                <a16:creationId xmlns:a16="http://schemas.microsoft.com/office/drawing/2014/main" id="{8BA0BB97-D011-9E49-8E13-FCC0C6A896F0}"/>
              </a:ext>
            </a:extLst>
          </p:cNvPr>
          <p:cNvPicPr>
            <a:picLocks noChangeAspect="1"/>
          </p:cNvPicPr>
          <p:nvPr userDrawn="1"/>
        </p:nvPicPr>
        <p:blipFill>
          <a:blip r:embed="rId2"/>
          <a:stretch>
            <a:fillRect/>
          </a:stretch>
        </p:blipFill>
        <p:spPr>
          <a:xfrm>
            <a:off x="2467" y="0"/>
            <a:ext cx="12187066" cy="6858000"/>
          </a:xfrm>
          <a:prstGeom prst="rect">
            <a:avLst/>
          </a:prstGeom>
        </p:spPr>
      </p:pic>
      <p:sp>
        <p:nvSpPr>
          <p:cNvPr id="2" name="Title 1"/>
          <p:cNvSpPr>
            <a:spLocks noGrp="1"/>
          </p:cNvSpPr>
          <p:nvPr>
            <p:ph type="ctrTitle" hasCustomPrompt="1"/>
          </p:nvPr>
        </p:nvSpPr>
        <p:spPr>
          <a:xfrm>
            <a:off x="3639313" y="777306"/>
            <a:ext cx="7816566" cy="2387600"/>
          </a:xfrm>
        </p:spPr>
        <p:txBody>
          <a:bodyPr anchor="b">
            <a:normAutofit/>
          </a:bodyPr>
          <a:lstStyle>
            <a:lvl1pPr algn="l">
              <a:defRPr sz="5400">
                <a:solidFill>
                  <a:schemeClr val="bg1"/>
                </a:solidFill>
              </a:defRPr>
            </a:lvl1pPr>
          </a:lstStyle>
          <a:p>
            <a:r>
              <a:rPr lang="en-US"/>
              <a:t>Section title</a:t>
            </a:r>
          </a:p>
        </p:txBody>
      </p:sp>
      <p:sp>
        <p:nvSpPr>
          <p:cNvPr id="3" name="Subtitle 2"/>
          <p:cNvSpPr>
            <a:spLocks noGrp="1"/>
          </p:cNvSpPr>
          <p:nvPr>
            <p:ph type="subTitle" idx="1"/>
          </p:nvPr>
        </p:nvSpPr>
        <p:spPr>
          <a:xfrm>
            <a:off x="3639313" y="3256981"/>
            <a:ext cx="7816566" cy="1655762"/>
          </a:xfrm>
        </p:spPr>
        <p:txBody>
          <a:bodyPr/>
          <a:lstStyle>
            <a:lvl1pPr marL="0" indent="0" algn="l">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5957538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title B">
    <p:bg>
      <p:bgPr>
        <a:solidFill>
          <a:schemeClr val="bg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831850" y="0"/>
            <a:ext cx="6802527" cy="3225382"/>
          </a:xfrm>
        </p:spPr>
        <p:txBody>
          <a:bodyPr anchor="b"/>
          <a:lstStyle>
            <a:lvl1pPr algn="l">
              <a:defRPr sz="6000">
                <a:solidFill>
                  <a:srgbClr val="2DA9BF"/>
                </a:solidFill>
              </a:defRPr>
            </a:lvl1pPr>
          </a:lstStyle>
          <a:p>
            <a:r>
              <a:rPr lang="en-US"/>
              <a:t>Section Title</a:t>
            </a:r>
          </a:p>
        </p:txBody>
      </p:sp>
      <p:sp>
        <p:nvSpPr>
          <p:cNvPr id="4" name="Text Placeholder 2"/>
          <p:cNvSpPr>
            <a:spLocks noGrp="1"/>
          </p:cNvSpPr>
          <p:nvPr>
            <p:ph type="body" idx="1" hasCustomPrompt="1"/>
          </p:nvPr>
        </p:nvSpPr>
        <p:spPr>
          <a:xfrm>
            <a:off x="831850" y="3429000"/>
            <a:ext cx="6802527" cy="1216114"/>
          </a:xfrm>
        </p:spPr>
        <p:txBody>
          <a:bodyPr anchor="t"/>
          <a:lstStyle>
            <a:lvl1pPr marL="0" indent="0" algn="l">
              <a:buNone/>
              <a:defRPr sz="2400" b="0" i="1">
                <a:solidFill>
                  <a:schemeClr val="bg2">
                    <a:lumMod val="50000"/>
                  </a:schemeClr>
                </a:solidFill>
                <a:latin typeface="Fira Sans Light" panose="020B04030500000200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pic>
        <p:nvPicPr>
          <p:cNvPr id="9" name="Picture 8">
            <a:extLst>
              <a:ext uri="{FF2B5EF4-FFF2-40B4-BE49-F238E27FC236}">
                <a16:creationId xmlns:a16="http://schemas.microsoft.com/office/drawing/2014/main" id="{4B2F1F01-A218-F746-8E94-21277119D431}"/>
              </a:ext>
            </a:extLst>
          </p:cNvPr>
          <p:cNvPicPr>
            <a:picLocks noChangeAspect="1"/>
          </p:cNvPicPr>
          <p:nvPr userDrawn="1"/>
        </p:nvPicPr>
        <p:blipFill>
          <a:blip r:embed="rId2"/>
          <a:stretch>
            <a:fillRect/>
          </a:stretch>
        </p:blipFill>
        <p:spPr>
          <a:xfrm>
            <a:off x="7164114" y="-975775"/>
            <a:ext cx="4784046" cy="7946986"/>
          </a:xfrm>
          <a:prstGeom prst="rect">
            <a:avLst/>
          </a:prstGeom>
        </p:spPr>
      </p:pic>
    </p:spTree>
    <p:extLst>
      <p:ext uri="{BB962C8B-B14F-4D97-AF65-F5344CB8AC3E}">
        <p14:creationId xmlns:p14="http://schemas.microsoft.com/office/powerpoint/2010/main" val="4103180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
        <p:nvSpPr>
          <p:cNvPr id="7" name="Slide Number Placeholder 3">
            <a:extLst>
              <a:ext uri="{FF2B5EF4-FFF2-40B4-BE49-F238E27FC236}">
                <a16:creationId xmlns:a16="http://schemas.microsoft.com/office/drawing/2014/main" id="{38C27A97-DD61-9B4C-84BA-EA23EB3699CA}"/>
              </a:ext>
            </a:extLst>
          </p:cNvPr>
          <p:cNvSpPr>
            <a:spLocks noGrp="1"/>
          </p:cNvSpPr>
          <p:nvPr>
            <p:ph type="sldNum" sz="quarter" idx="4"/>
          </p:nvPr>
        </p:nvSpPr>
        <p:spPr>
          <a:xfrm>
            <a:off x="11125200" y="381000"/>
            <a:ext cx="1066800" cy="1309687"/>
          </a:xfrm>
          <a:prstGeom prst="rect">
            <a:avLst/>
          </a:prstGeom>
        </p:spPr>
        <p:txBody>
          <a:bodyPr vert="horz" lIns="91440" tIns="45720" rIns="91440" bIns="45720" rtlCol="0" anchor="t"/>
          <a:lstStyle>
            <a:lvl1pPr algn="l">
              <a:defRPr sz="3600" b="1">
                <a:solidFill>
                  <a:schemeClr val="bg2">
                    <a:lumMod val="75000"/>
                  </a:schemeClr>
                </a:solidFill>
                <a:latin typeface="Barlow" pitchFamily="2" charset="77"/>
              </a:defRPr>
            </a:lvl1pPr>
          </a:lstStyle>
          <a:p>
            <a:fld id="{0768ADD5-16B6-A049-811B-6204F201BEE3}" type="slidenum">
              <a:rPr lang="en-US" smtClean="0"/>
              <a:pPr/>
              <a:t>‹#›</a:t>
            </a:fld>
            <a:endParaRPr lang="en-US">
              <a:solidFill>
                <a:schemeClr val="bg2">
                  <a:lumMod val="75000"/>
                </a:schemeClr>
              </a:solidFill>
            </a:endParaRPr>
          </a:p>
        </p:txBody>
      </p:sp>
    </p:spTree>
    <p:extLst>
      <p:ext uri="{BB962C8B-B14F-4D97-AF65-F5344CB8AC3E}">
        <p14:creationId xmlns:p14="http://schemas.microsoft.com/office/powerpoint/2010/main" val="38820616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Title and Content (standar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F24AB-5454-6749-B857-752E78AC5E0A}"/>
              </a:ext>
            </a:extLst>
          </p:cNvPr>
          <p:cNvSpPr>
            <a:spLocks noGrp="1"/>
          </p:cNvSpPr>
          <p:nvPr>
            <p:ph type="title"/>
          </p:nvPr>
        </p:nvSpPr>
        <p:spPr>
          <a:xfrm>
            <a:off x="381000" y="388937"/>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86020D54-1713-6D46-A64D-5965B27F0F3E}"/>
              </a:ext>
            </a:extLst>
          </p:cNvPr>
          <p:cNvSpPr>
            <a:spLocks noGrp="1"/>
          </p:cNvSpPr>
          <p:nvPr>
            <p:ph idx="1"/>
          </p:nvPr>
        </p:nvSpPr>
        <p:spPr>
          <a:xfrm>
            <a:off x="381000" y="1971040"/>
            <a:ext cx="10515600" cy="4503816"/>
          </a:xfrm>
          <a:prstGeom prst="rect">
            <a:avLst/>
          </a:prstGeom>
        </p:spPr>
        <p:txBody>
          <a:bodyPr/>
          <a:lstStyle>
            <a:lvl1pPr>
              <a:lnSpc>
                <a:spcPct val="110000"/>
              </a:lnSpc>
              <a:spcBef>
                <a:spcPts val="1000"/>
              </a:spcBef>
              <a:defRPr b="0" i="0">
                <a:solidFill>
                  <a:schemeClr val="tx1"/>
                </a:solidFill>
                <a:latin typeface="Fira Sans" panose="020B0503050000020004" pitchFamily="34" charset="0"/>
              </a:defRPr>
            </a:lvl1pPr>
            <a:lvl2pPr>
              <a:lnSpc>
                <a:spcPct val="110000"/>
              </a:lnSpc>
              <a:spcBef>
                <a:spcPts val="1000"/>
              </a:spcBef>
              <a:defRPr b="0" i="0">
                <a:solidFill>
                  <a:schemeClr val="tx1"/>
                </a:solidFill>
                <a:latin typeface="Fira Sans" panose="020B0503050000020004" pitchFamily="34" charset="0"/>
              </a:defRPr>
            </a:lvl2pPr>
            <a:lvl3pPr>
              <a:lnSpc>
                <a:spcPct val="110000"/>
              </a:lnSpc>
              <a:spcBef>
                <a:spcPts val="1000"/>
              </a:spcBef>
              <a:defRPr b="0" i="0">
                <a:solidFill>
                  <a:schemeClr val="tx1"/>
                </a:solidFill>
                <a:latin typeface="Fira Sans" panose="020B0503050000020004" pitchFamily="34" charset="0"/>
              </a:defRPr>
            </a:lvl3pPr>
            <a:lvl4pPr>
              <a:lnSpc>
                <a:spcPct val="110000"/>
              </a:lnSpc>
              <a:spcBef>
                <a:spcPts val="1000"/>
              </a:spcBef>
              <a:defRPr b="0" i="0">
                <a:solidFill>
                  <a:schemeClr val="tx1"/>
                </a:solidFill>
                <a:latin typeface="Fira Sans" panose="020B0503050000020004" pitchFamily="34" charset="0"/>
              </a:defRPr>
            </a:lvl4pPr>
            <a:lvl5pPr>
              <a:lnSpc>
                <a:spcPct val="110000"/>
              </a:lnSpc>
              <a:spcBef>
                <a:spcPts val="1000"/>
              </a:spcBef>
              <a:defRPr b="0" i="0">
                <a:solidFill>
                  <a:schemeClr val="tx1"/>
                </a:solidFill>
                <a:latin typeface="Fira Sans" panose="020B050305000002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3">
            <a:extLst>
              <a:ext uri="{FF2B5EF4-FFF2-40B4-BE49-F238E27FC236}">
                <a16:creationId xmlns:a16="http://schemas.microsoft.com/office/drawing/2014/main" id="{A59609A3-E713-2F45-8639-FACB220B4CC2}"/>
              </a:ext>
            </a:extLst>
          </p:cNvPr>
          <p:cNvSpPr>
            <a:spLocks noGrp="1"/>
          </p:cNvSpPr>
          <p:nvPr>
            <p:ph type="sldNum" sz="quarter" idx="4"/>
          </p:nvPr>
        </p:nvSpPr>
        <p:spPr>
          <a:xfrm>
            <a:off x="11125200" y="388937"/>
            <a:ext cx="1066800" cy="1309687"/>
          </a:xfrm>
          <a:prstGeom prst="rect">
            <a:avLst/>
          </a:prstGeom>
        </p:spPr>
        <p:txBody>
          <a:bodyPr vert="horz" lIns="91440" tIns="45720" rIns="91440" bIns="45720" rtlCol="0" anchor="t"/>
          <a:lstStyle>
            <a:lvl1pPr algn="l">
              <a:defRPr sz="3600" b="1">
                <a:solidFill>
                  <a:schemeClr val="bg2">
                    <a:lumMod val="75000"/>
                  </a:schemeClr>
                </a:solidFill>
                <a:latin typeface="Barlow" pitchFamily="2" charset="77"/>
              </a:defRPr>
            </a:lvl1pPr>
          </a:lstStyle>
          <a:p>
            <a:fld id="{0768ADD5-16B6-A049-811B-6204F201BEE3}" type="slidenum">
              <a:rPr lang="en-US" smtClean="0"/>
              <a:pPr/>
              <a:t>‹#›</a:t>
            </a:fld>
            <a:endParaRPr lang="en-US">
              <a:solidFill>
                <a:schemeClr val="bg2">
                  <a:lumMod val="75000"/>
                </a:schemeClr>
              </a:solidFill>
            </a:endParaRPr>
          </a:p>
        </p:txBody>
      </p:sp>
    </p:spTree>
    <p:extLst>
      <p:ext uri="{BB962C8B-B14F-4D97-AF65-F5344CB8AC3E}">
        <p14:creationId xmlns:p14="http://schemas.microsoft.com/office/powerpoint/2010/main" val="227056870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nd portrait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F24AB-5454-6749-B857-752E78AC5E0A}"/>
              </a:ext>
            </a:extLst>
          </p:cNvPr>
          <p:cNvSpPr>
            <a:spLocks noGrp="1"/>
          </p:cNvSpPr>
          <p:nvPr>
            <p:ph type="title"/>
          </p:nvPr>
        </p:nvSpPr>
        <p:spPr>
          <a:xfrm>
            <a:off x="381000" y="388937"/>
            <a:ext cx="67818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86020D54-1713-6D46-A64D-5965B27F0F3E}"/>
              </a:ext>
            </a:extLst>
          </p:cNvPr>
          <p:cNvSpPr>
            <a:spLocks noGrp="1"/>
          </p:cNvSpPr>
          <p:nvPr>
            <p:ph idx="1"/>
          </p:nvPr>
        </p:nvSpPr>
        <p:spPr>
          <a:xfrm>
            <a:off x="381000" y="1971040"/>
            <a:ext cx="6781800" cy="4503816"/>
          </a:xfrm>
          <a:prstGeom prst="rect">
            <a:avLst/>
          </a:prstGeom>
        </p:spPr>
        <p:txBody>
          <a:bodyPr/>
          <a:lstStyle>
            <a:lvl1pPr>
              <a:defRPr b="0" i="0">
                <a:solidFill>
                  <a:schemeClr val="tx1"/>
                </a:solidFill>
                <a:latin typeface="Fira Sans" panose="020B0503050000020004" pitchFamily="34" charset="0"/>
              </a:defRPr>
            </a:lvl1pPr>
            <a:lvl2pPr>
              <a:defRPr b="0" i="0">
                <a:solidFill>
                  <a:schemeClr val="tx1"/>
                </a:solidFill>
                <a:latin typeface="Fira Sans" panose="020B0503050000020004" pitchFamily="34" charset="0"/>
              </a:defRPr>
            </a:lvl2pPr>
            <a:lvl3pPr>
              <a:defRPr b="0" i="0">
                <a:solidFill>
                  <a:schemeClr val="tx1"/>
                </a:solidFill>
                <a:latin typeface="Fira Sans" panose="020B0503050000020004" pitchFamily="34" charset="0"/>
              </a:defRPr>
            </a:lvl3pPr>
            <a:lvl4pPr>
              <a:defRPr b="0" i="0">
                <a:solidFill>
                  <a:schemeClr val="tx1"/>
                </a:solidFill>
                <a:latin typeface="Fira Sans" panose="020B0503050000020004" pitchFamily="34" charset="0"/>
              </a:defRPr>
            </a:lvl4pPr>
            <a:lvl5pPr>
              <a:defRPr b="0" i="0">
                <a:solidFill>
                  <a:schemeClr val="tx1"/>
                </a:solidFill>
                <a:latin typeface="Fira Sans" panose="020B050305000002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Picture Placeholder 4">
            <a:extLst>
              <a:ext uri="{FF2B5EF4-FFF2-40B4-BE49-F238E27FC236}">
                <a16:creationId xmlns:a16="http://schemas.microsoft.com/office/drawing/2014/main" id="{4DEAFAD5-1365-1748-ACB7-E730AA87D4DD}"/>
              </a:ext>
            </a:extLst>
          </p:cNvPr>
          <p:cNvSpPr>
            <a:spLocks noGrp="1"/>
          </p:cNvSpPr>
          <p:nvPr>
            <p:ph type="pic" sz="quarter" idx="10"/>
          </p:nvPr>
        </p:nvSpPr>
        <p:spPr>
          <a:xfrm>
            <a:off x="7388028" y="0"/>
            <a:ext cx="4803972" cy="6858000"/>
          </a:xfrm>
        </p:spPr>
        <p:txBody>
          <a:bodyPr/>
          <a:lstStyle/>
          <a:p>
            <a:endParaRPr lang="en-US"/>
          </a:p>
        </p:txBody>
      </p:sp>
      <p:sp>
        <p:nvSpPr>
          <p:cNvPr id="7" name="Slide Number Placeholder 3">
            <a:extLst>
              <a:ext uri="{FF2B5EF4-FFF2-40B4-BE49-F238E27FC236}">
                <a16:creationId xmlns:a16="http://schemas.microsoft.com/office/drawing/2014/main" id="{A59609A3-E713-2F45-8639-FACB220B4CC2}"/>
              </a:ext>
            </a:extLst>
          </p:cNvPr>
          <p:cNvSpPr>
            <a:spLocks noGrp="1"/>
          </p:cNvSpPr>
          <p:nvPr>
            <p:ph type="sldNum" sz="quarter" idx="4"/>
          </p:nvPr>
        </p:nvSpPr>
        <p:spPr>
          <a:xfrm>
            <a:off x="11125200" y="388937"/>
            <a:ext cx="1066800" cy="1309687"/>
          </a:xfrm>
          <a:prstGeom prst="rect">
            <a:avLst/>
          </a:prstGeom>
        </p:spPr>
        <p:txBody>
          <a:bodyPr vert="horz" lIns="91440" tIns="45720" rIns="91440" bIns="45720" rtlCol="0" anchor="t"/>
          <a:lstStyle>
            <a:lvl1pPr algn="l">
              <a:defRPr sz="3600" b="1">
                <a:solidFill>
                  <a:schemeClr val="bg1"/>
                </a:solidFill>
                <a:latin typeface="Barlow" pitchFamily="2" charset="77"/>
              </a:defRPr>
            </a:lvl1pPr>
          </a:lstStyle>
          <a:p>
            <a:fld id="{0768ADD5-16B6-A049-811B-6204F201BEE3}" type="slidenum">
              <a:rPr lang="en-US" smtClean="0"/>
              <a:pPr/>
              <a:t>‹#›</a:t>
            </a:fld>
            <a:endParaRPr lang="en-US"/>
          </a:p>
        </p:txBody>
      </p:sp>
    </p:spTree>
    <p:extLst>
      <p:ext uri="{BB962C8B-B14F-4D97-AF65-F5344CB8AC3E}">
        <p14:creationId xmlns:p14="http://schemas.microsoft.com/office/powerpoint/2010/main" val="3762334645"/>
      </p:ext>
    </p:extLst>
  </p:cSld>
  <p:clrMapOvr>
    <a:masterClrMapping/>
  </p:clrMapOvr>
  <p:extLst>
    <p:ext uri="{DCECCB84-F9BA-43D5-87BE-67443E8EF086}">
      <p15:sldGuideLst xmlns:p15="http://schemas.microsoft.com/office/powerpoint/2012/main">
        <p15:guide id="1" pos="4656" userDrawn="1">
          <p15:clr>
            <a:srgbClr val="FBAE40"/>
          </p15:clr>
        </p15:guide>
        <p15:guide id="2" pos="451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and landscape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F24AB-5454-6749-B857-752E78AC5E0A}"/>
              </a:ext>
            </a:extLst>
          </p:cNvPr>
          <p:cNvSpPr>
            <a:spLocks noGrp="1"/>
          </p:cNvSpPr>
          <p:nvPr>
            <p:ph type="title"/>
          </p:nvPr>
        </p:nvSpPr>
        <p:spPr>
          <a:xfrm>
            <a:off x="381000" y="388937"/>
            <a:ext cx="10515600" cy="1325563"/>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86020D54-1713-6D46-A64D-5965B27F0F3E}"/>
              </a:ext>
            </a:extLst>
          </p:cNvPr>
          <p:cNvSpPr>
            <a:spLocks noGrp="1"/>
          </p:cNvSpPr>
          <p:nvPr>
            <p:ph idx="1"/>
          </p:nvPr>
        </p:nvSpPr>
        <p:spPr>
          <a:xfrm>
            <a:off x="381000" y="1971040"/>
            <a:ext cx="4689764" cy="4503816"/>
          </a:xfrm>
          <a:prstGeom prst="rect">
            <a:avLst/>
          </a:prstGeom>
        </p:spPr>
        <p:txBody>
          <a:bodyPr/>
          <a:lstStyle>
            <a:lvl1pPr>
              <a:defRPr b="0" i="0">
                <a:solidFill>
                  <a:schemeClr val="tx1"/>
                </a:solidFill>
                <a:latin typeface="Fira Sans" panose="020B0503050000020004" pitchFamily="34" charset="0"/>
              </a:defRPr>
            </a:lvl1pPr>
            <a:lvl2pPr>
              <a:defRPr b="0" i="0">
                <a:solidFill>
                  <a:schemeClr val="tx1"/>
                </a:solidFill>
                <a:latin typeface="Fira Sans" panose="020B0503050000020004" pitchFamily="34" charset="0"/>
              </a:defRPr>
            </a:lvl2pPr>
            <a:lvl3pPr>
              <a:defRPr b="0" i="0">
                <a:solidFill>
                  <a:schemeClr val="tx1"/>
                </a:solidFill>
                <a:latin typeface="Fira Sans" panose="020B0503050000020004" pitchFamily="34" charset="0"/>
              </a:defRPr>
            </a:lvl3pPr>
            <a:lvl4pPr>
              <a:defRPr b="0" i="0">
                <a:solidFill>
                  <a:schemeClr val="tx1"/>
                </a:solidFill>
                <a:latin typeface="Fira Sans" panose="020B0503050000020004" pitchFamily="34" charset="0"/>
              </a:defRPr>
            </a:lvl4pPr>
            <a:lvl5pPr>
              <a:defRPr b="0" i="0">
                <a:solidFill>
                  <a:schemeClr val="tx1"/>
                </a:solidFill>
                <a:latin typeface="Fira Sans" panose="020B050305000002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3">
            <a:extLst>
              <a:ext uri="{FF2B5EF4-FFF2-40B4-BE49-F238E27FC236}">
                <a16:creationId xmlns:a16="http://schemas.microsoft.com/office/drawing/2014/main" id="{A59609A3-E713-2F45-8639-FACB220B4CC2}"/>
              </a:ext>
            </a:extLst>
          </p:cNvPr>
          <p:cNvSpPr>
            <a:spLocks noGrp="1"/>
          </p:cNvSpPr>
          <p:nvPr>
            <p:ph type="sldNum" sz="quarter" idx="4"/>
          </p:nvPr>
        </p:nvSpPr>
        <p:spPr>
          <a:xfrm>
            <a:off x="11125200" y="388937"/>
            <a:ext cx="1066800" cy="1309687"/>
          </a:xfrm>
          <a:prstGeom prst="rect">
            <a:avLst/>
          </a:prstGeom>
        </p:spPr>
        <p:txBody>
          <a:bodyPr vert="horz" lIns="91440" tIns="45720" rIns="91440" bIns="45720" rtlCol="0" anchor="t"/>
          <a:lstStyle>
            <a:lvl1pPr algn="l">
              <a:defRPr sz="3600" b="1">
                <a:solidFill>
                  <a:schemeClr val="bg2">
                    <a:lumMod val="75000"/>
                  </a:schemeClr>
                </a:solidFill>
                <a:latin typeface="Barlow" pitchFamily="2" charset="77"/>
              </a:defRPr>
            </a:lvl1pPr>
          </a:lstStyle>
          <a:p>
            <a:fld id="{0768ADD5-16B6-A049-811B-6204F201BEE3}" type="slidenum">
              <a:rPr lang="en-US" smtClean="0"/>
              <a:pPr/>
              <a:t>‹#›</a:t>
            </a:fld>
            <a:endParaRPr lang="en-US">
              <a:solidFill>
                <a:schemeClr val="bg2">
                  <a:lumMod val="75000"/>
                </a:schemeClr>
              </a:solidFill>
            </a:endParaRPr>
          </a:p>
        </p:txBody>
      </p:sp>
      <p:sp>
        <p:nvSpPr>
          <p:cNvPr id="5" name="Picture Placeholder 4">
            <a:extLst>
              <a:ext uri="{FF2B5EF4-FFF2-40B4-BE49-F238E27FC236}">
                <a16:creationId xmlns:a16="http://schemas.microsoft.com/office/drawing/2014/main" id="{D7E3BF91-F4CA-374F-8FBF-B248017AE9EE}"/>
              </a:ext>
            </a:extLst>
          </p:cNvPr>
          <p:cNvSpPr>
            <a:spLocks noGrp="1"/>
          </p:cNvSpPr>
          <p:nvPr>
            <p:ph type="pic" sz="quarter" idx="10"/>
          </p:nvPr>
        </p:nvSpPr>
        <p:spPr>
          <a:xfrm>
            <a:off x="5292436" y="1971040"/>
            <a:ext cx="5620038" cy="4505959"/>
          </a:xfrm>
        </p:spPr>
        <p:txBody>
          <a:bodyPr/>
          <a:lstStyle/>
          <a:p>
            <a:endParaRPr lang="en-US"/>
          </a:p>
        </p:txBody>
      </p:sp>
    </p:spTree>
    <p:extLst>
      <p:ext uri="{BB962C8B-B14F-4D97-AF65-F5344CB8AC3E}">
        <p14:creationId xmlns:p14="http://schemas.microsoft.com/office/powerpoint/2010/main" val="1595190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ontent and panoramic photo">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8F24AB-5454-6749-B857-752E78AC5E0A}"/>
              </a:ext>
            </a:extLst>
          </p:cNvPr>
          <p:cNvSpPr>
            <a:spLocks noGrp="1"/>
          </p:cNvSpPr>
          <p:nvPr>
            <p:ph type="title"/>
          </p:nvPr>
        </p:nvSpPr>
        <p:spPr>
          <a:xfrm>
            <a:off x="381000" y="388938"/>
            <a:ext cx="10515600" cy="907254"/>
          </a:xfrm>
          <a:prstGeom prst="rect">
            <a:avLst/>
          </a:prstGeom>
        </p:spPr>
        <p:txBody>
          <a:bodyPr/>
          <a:lstStyle/>
          <a:p>
            <a:r>
              <a:rPr lang="en-US"/>
              <a:t>Click to edit Master title style</a:t>
            </a:r>
          </a:p>
        </p:txBody>
      </p:sp>
      <p:sp>
        <p:nvSpPr>
          <p:cNvPr id="3" name="Content Placeholder 2">
            <a:extLst>
              <a:ext uri="{FF2B5EF4-FFF2-40B4-BE49-F238E27FC236}">
                <a16:creationId xmlns:a16="http://schemas.microsoft.com/office/drawing/2014/main" id="{86020D54-1713-6D46-A64D-5965B27F0F3E}"/>
              </a:ext>
            </a:extLst>
          </p:cNvPr>
          <p:cNvSpPr>
            <a:spLocks noGrp="1"/>
          </p:cNvSpPr>
          <p:nvPr>
            <p:ph idx="1"/>
          </p:nvPr>
        </p:nvSpPr>
        <p:spPr>
          <a:xfrm>
            <a:off x="380999" y="1497408"/>
            <a:ext cx="10531475" cy="1702994"/>
          </a:xfrm>
          <a:prstGeom prst="rect">
            <a:avLst/>
          </a:prstGeom>
        </p:spPr>
        <p:txBody>
          <a:bodyPr numCol="3" spcCol="457200"/>
          <a:lstStyle>
            <a:lvl1pPr>
              <a:defRPr b="0" i="0">
                <a:solidFill>
                  <a:schemeClr val="tx1"/>
                </a:solidFill>
                <a:latin typeface="Fira Sans" panose="020B0503050000020004" pitchFamily="34" charset="0"/>
              </a:defRPr>
            </a:lvl1pPr>
            <a:lvl2pPr>
              <a:defRPr b="0" i="0">
                <a:solidFill>
                  <a:schemeClr val="tx1"/>
                </a:solidFill>
                <a:latin typeface="Fira Sans" panose="020B0503050000020004" pitchFamily="34" charset="0"/>
              </a:defRPr>
            </a:lvl2pPr>
            <a:lvl3pPr>
              <a:defRPr b="0" i="0">
                <a:solidFill>
                  <a:schemeClr val="tx1"/>
                </a:solidFill>
                <a:latin typeface="Fira Sans" panose="020B0503050000020004" pitchFamily="34" charset="0"/>
              </a:defRPr>
            </a:lvl3pPr>
            <a:lvl4pPr>
              <a:defRPr b="0" i="0">
                <a:solidFill>
                  <a:schemeClr val="tx1"/>
                </a:solidFill>
                <a:latin typeface="Fira Sans" panose="020B0503050000020004" pitchFamily="34" charset="0"/>
              </a:defRPr>
            </a:lvl4pPr>
            <a:lvl5pPr>
              <a:defRPr b="0" i="0">
                <a:solidFill>
                  <a:schemeClr val="tx1"/>
                </a:solidFill>
                <a:latin typeface="Fira Sans" panose="020B05030500000200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3">
            <a:extLst>
              <a:ext uri="{FF2B5EF4-FFF2-40B4-BE49-F238E27FC236}">
                <a16:creationId xmlns:a16="http://schemas.microsoft.com/office/drawing/2014/main" id="{A59609A3-E713-2F45-8639-FACB220B4CC2}"/>
              </a:ext>
            </a:extLst>
          </p:cNvPr>
          <p:cNvSpPr>
            <a:spLocks noGrp="1"/>
          </p:cNvSpPr>
          <p:nvPr>
            <p:ph type="sldNum" sz="quarter" idx="4"/>
          </p:nvPr>
        </p:nvSpPr>
        <p:spPr>
          <a:xfrm>
            <a:off x="11125200" y="388937"/>
            <a:ext cx="1066800" cy="1309687"/>
          </a:xfrm>
          <a:prstGeom prst="rect">
            <a:avLst/>
          </a:prstGeom>
        </p:spPr>
        <p:txBody>
          <a:bodyPr vert="horz" lIns="91440" tIns="45720" rIns="91440" bIns="45720" rtlCol="0" anchor="t"/>
          <a:lstStyle>
            <a:lvl1pPr algn="l">
              <a:defRPr sz="3600" b="1">
                <a:solidFill>
                  <a:schemeClr val="bg2">
                    <a:lumMod val="75000"/>
                  </a:schemeClr>
                </a:solidFill>
                <a:latin typeface="Barlow" pitchFamily="2" charset="77"/>
              </a:defRPr>
            </a:lvl1pPr>
          </a:lstStyle>
          <a:p>
            <a:fld id="{0768ADD5-16B6-A049-811B-6204F201BEE3}" type="slidenum">
              <a:rPr lang="en-US" smtClean="0"/>
              <a:pPr/>
              <a:t>‹#›</a:t>
            </a:fld>
            <a:endParaRPr lang="en-US">
              <a:solidFill>
                <a:schemeClr val="bg2">
                  <a:lumMod val="75000"/>
                </a:schemeClr>
              </a:solidFill>
            </a:endParaRPr>
          </a:p>
        </p:txBody>
      </p:sp>
      <p:sp>
        <p:nvSpPr>
          <p:cNvPr id="6" name="Picture Placeholder 4">
            <a:extLst>
              <a:ext uri="{FF2B5EF4-FFF2-40B4-BE49-F238E27FC236}">
                <a16:creationId xmlns:a16="http://schemas.microsoft.com/office/drawing/2014/main" id="{31B4A762-C272-654F-9B24-ED67991ED431}"/>
              </a:ext>
            </a:extLst>
          </p:cNvPr>
          <p:cNvSpPr>
            <a:spLocks noGrp="1"/>
          </p:cNvSpPr>
          <p:nvPr>
            <p:ph type="pic" sz="quarter" idx="11"/>
          </p:nvPr>
        </p:nvSpPr>
        <p:spPr>
          <a:xfrm>
            <a:off x="0" y="3439740"/>
            <a:ext cx="12192000" cy="3429000"/>
          </a:xfrm>
        </p:spPr>
        <p:txBody>
          <a:bodyPr/>
          <a:lstStyle/>
          <a:p>
            <a:endParaRPr lang="en-US"/>
          </a:p>
        </p:txBody>
      </p:sp>
    </p:spTree>
    <p:extLst>
      <p:ext uri="{BB962C8B-B14F-4D97-AF65-F5344CB8AC3E}">
        <p14:creationId xmlns:p14="http://schemas.microsoft.com/office/powerpoint/2010/main" val="40442711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81D56FBE-F1C1-904C-B42D-3F307087C1EA}"/>
              </a:ext>
            </a:extLst>
          </p:cNvPr>
          <p:cNvSpPr>
            <a:spLocks noGrp="1"/>
          </p:cNvSpPr>
          <p:nvPr>
            <p:ph type="title"/>
          </p:nvPr>
        </p:nvSpPr>
        <p:spPr>
          <a:xfrm>
            <a:off x="381000" y="381000"/>
            <a:ext cx="10515600" cy="1325563"/>
          </a:xfrm>
          <a:prstGeom prst="rect">
            <a:avLst/>
          </a:prstGeom>
        </p:spPr>
        <p:txBody>
          <a:bodyPr vert="horz" lIns="91440" tIns="45720" rIns="91440" bIns="45720" rtlCol="0" anchor="t">
            <a:normAutofit/>
          </a:bodyPr>
          <a:lstStyle/>
          <a:p>
            <a:r>
              <a:rPr lang="en-US"/>
              <a:t>Click to edit Master title style</a:t>
            </a:r>
          </a:p>
        </p:txBody>
      </p:sp>
      <p:sp>
        <p:nvSpPr>
          <p:cNvPr id="8" name="Text Placeholder 2">
            <a:extLst>
              <a:ext uri="{FF2B5EF4-FFF2-40B4-BE49-F238E27FC236}">
                <a16:creationId xmlns:a16="http://schemas.microsoft.com/office/drawing/2014/main" id="{FE95670F-E619-784A-9EE6-D2116B32C972}"/>
              </a:ext>
            </a:extLst>
          </p:cNvPr>
          <p:cNvSpPr>
            <a:spLocks noGrp="1"/>
          </p:cNvSpPr>
          <p:nvPr>
            <p:ph type="body" idx="1"/>
          </p:nvPr>
        </p:nvSpPr>
        <p:spPr>
          <a:xfrm>
            <a:off x="381000" y="1971040"/>
            <a:ext cx="10515600" cy="450595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3">
            <a:extLst>
              <a:ext uri="{FF2B5EF4-FFF2-40B4-BE49-F238E27FC236}">
                <a16:creationId xmlns:a16="http://schemas.microsoft.com/office/drawing/2014/main" id="{B45E463D-2E0D-3347-B4E3-B9B17ABB2E41}"/>
              </a:ext>
            </a:extLst>
          </p:cNvPr>
          <p:cNvSpPr>
            <a:spLocks noGrp="1"/>
          </p:cNvSpPr>
          <p:nvPr>
            <p:ph type="sldNum" sz="quarter" idx="4"/>
          </p:nvPr>
        </p:nvSpPr>
        <p:spPr>
          <a:xfrm>
            <a:off x="11125200" y="381000"/>
            <a:ext cx="1066800" cy="1309687"/>
          </a:xfrm>
          <a:prstGeom prst="rect">
            <a:avLst/>
          </a:prstGeom>
        </p:spPr>
        <p:txBody>
          <a:bodyPr vert="horz" lIns="91440" tIns="45720" rIns="91440" bIns="45720" rtlCol="0" anchor="t"/>
          <a:lstStyle>
            <a:lvl1pPr algn="l">
              <a:defRPr sz="3600" b="1">
                <a:solidFill>
                  <a:schemeClr val="bg2">
                    <a:lumMod val="75000"/>
                  </a:schemeClr>
                </a:solidFill>
                <a:latin typeface="Barlow" pitchFamily="2" charset="77"/>
              </a:defRPr>
            </a:lvl1pPr>
          </a:lstStyle>
          <a:p>
            <a:fld id="{0768ADD5-16B6-A049-811B-6204F201BEE3}" type="slidenum">
              <a:rPr lang="en-US" smtClean="0"/>
              <a:pPr/>
              <a:t>‹#›</a:t>
            </a:fld>
            <a:endParaRPr lang="en-US">
              <a:solidFill>
                <a:schemeClr val="bg2">
                  <a:lumMod val="75000"/>
                </a:schemeClr>
              </a:solidFill>
            </a:endParaRPr>
          </a:p>
        </p:txBody>
      </p:sp>
    </p:spTree>
    <p:extLst>
      <p:ext uri="{BB962C8B-B14F-4D97-AF65-F5344CB8AC3E}">
        <p14:creationId xmlns:p14="http://schemas.microsoft.com/office/powerpoint/2010/main" val="4127559210"/>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49" r:id="rId5"/>
    <p:sldLayoutId id="2147483650" r:id="rId6"/>
    <p:sldLayoutId id="2147483660" r:id="rId7"/>
    <p:sldLayoutId id="2147483661" r:id="rId8"/>
    <p:sldLayoutId id="2147483662" r:id="rId9"/>
    <p:sldLayoutId id="2147483663" r:id="rId10"/>
    <p:sldLayoutId id="2147483664" r:id="rId11"/>
    <p:sldLayoutId id="2147483665" r:id="rId12"/>
    <p:sldLayoutId id="2147483666" r:id="rId13"/>
    <p:sldLayoutId id="2147483667" r:id="rId14"/>
    <p:sldLayoutId id="2147483668" r:id="rId15"/>
    <p:sldLayoutId id="2147483669" r:id="rId16"/>
    <p:sldLayoutId id="2147483670" r:id="rId17"/>
    <p:sldLayoutId id="2147483671" r:id="rId18"/>
  </p:sldLayoutIdLst>
  <p:txStyles>
    <p:titleStyle>
      <a:lvl1pPr algn="l" defTabSz="914400" rtl="0" eaLnBrk="1" latinLnBrk="0" hangingPunct="1">
        <a:lnSpc>
          <a:spcPct val="90000"/>
        </a:lnSpc>
        <a:spcBef>
          <a:spcPct val="0"/>
        </a:spcBef>
        <a:buNone/>
        <a:defRPr sz="4800" b="0" i="0" kern="1200">
          <a:solidFill>
            <a:srgbClr val="2DA9BF"/>
          </a:solidFill>
          <a:latin typeface="Barlow Condensed SemiBold" pitchFamily="2" charset="77"/>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2800" b="0" i="0" kern="1200">
          <a:solidFill>
            <a:schemeClr val="tx1"/>
          </a:solidFill>
          <a:latin typeface="Fira Sans" panose="020B0503050000020004" pitchFamily="34" charset="0"/>
          <a:ea typeface="+mn-ea"/>
          <a:cs typeface="+mn-cs"/>
        </a:defRPr>
      </a:lvl1pPr>
      <a:lvl2pPr marL="685800" indent="-228600" algn="l" defTabSz="914400" rtl="0" eaLnBrk="1" latinLnBrk="0" hangingPunct="1">
        <a:lnSpc>
          <a:spcPct val="110000"/>
        </a:lnSpc>
        <a:spcBef>
          <a:spcPts val="1000"/>
        </a:spcBef>
        <a:buFont typeface="Arial" panose="020B0604020202020204" pitchFamily="34" charset="0"/>
        <a:buChar char="•"/>
        <a:defRPr sz="2400" b="0" i="0" kern="1200">
          <a:solidFill>
            <a:schemeClr val="tx1"/>
          </a:solidFill>
          <a:latin typeface="Fira Sans" panose="020B0503050000020004" pitchFamily="34" charset="0"/>
          <a:ea typeface="+mn-ea"/>
          <a:cs typeface="+mn-cs"/>
        </a:defRPr>
      </a:lvl2pPr>
      <a:lvl3pPr marL="1143000" indent="-228600" algn="l" defTabSz="914400" rtl="0" eaLnBrk="1" latinLnBrk="0" hangingPunct="1">
        <a:lnSpc>
          <a:spcPct val="110000"/>
        </a:lnSpc>
        <a:spcBef>
          <a:spcPts val="1000"/>
        </a:spcBef>
        <a:buFont typeface="Arial" panose="020B0604020202020204" pitchFamily="34" charset="0"/>
        <a:buChar char="•"/>
        <a:defRPr sz="2000" b="0" i="0" kern="1200">
          <a:solidFill>
            <a:schemeClr val="tx1"/>
          </a:solidFill>
          <a:latin typeface="Fira Sans" panose="020B0503050000020004" pitchFamily="34" charset="0"/>
          <a:ea typeface="+mn-ea"/>
          <a:cs typeface="+mn-cs"/>
        </a:defRPr>
      </a:lvl3pPr>
      <a:lvl4pPr marL="1600200" indent="-228600" algn="l" defTabSz="914400" rtl="0" eaLnBrk="1" latinLnBrk="0" hangingPunct="1">
        <a:lnSpc>
          <a:spcPct val="110000"/>
        </a:lnSpc>
        <a:spcBef>
          <a:spcPts val="1000"/>
        </a:spcBef>
        <a:buFont typeface="Arial" panose="020B0604020202020204" pitchFamily="34" charset="0"/>
        <a:buChar char="•"/>
        <a:defRPr sz="1800" b="0" i="0" kern="1200">
          <a:solidFill>
            <a:schemeClr val="tx1"/>
          </a:solidFill>
          <a:latin typeface="Fira Sans" panose="020B0503050000020004" pitchFamily="34" charset="0"/>
          <a:ea typeface="+mn-ea"/>
          <a:cs typeface="+mn-cs"/>
        </a:defRPr>
      </a:lvl4pPr>
      <a:lvl5pPr marL="2057400" indent="-228600" algn="l" defTabSz="914400" rtl="0" eaLnBrk="1" latinLnBrk="0" hangingPunct="1">
        <a:lnSpc>
          <a:spcPct val="110000"/>
        </a:lnSpc>
        <a:spcBef>
          <a:spcPts val="1000"/>
        </a:spcBef>
        <a:buFont typeface="Arial" panose="020B0604020202020204" pitchFamily="34" charset="0"/>
        <a:buChar char="•"/>
        <a:defRPr sz="1800" b="0" i="0" kern="1200">
          <a:solidFill>
            <a:schemeClr val="tx1"/>
          </a:solidFill>
          <a:latin typeface="Fira Sans" panose="020B05030500000200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guide id="3" orient="horz" pos="4080" userDrawn="1">
          <p15:clr>
            <a:srgbClr val="F26B43"/>
          </p15:clr>
        </p15:guide>
        <p15:guide id="4" orient="horz" pos="240" userDrawn="1">
          <p15:clr>
            <a:srgbClr val="F26B43"/>
          </p15:clr>
        </p15:guide>
        <p15:guide id="5" pos="6874" userDrawn="1">
          <p15:clr>
            <a:srgbClr val="F26B43"/>
          </p15:clr>
        </p15:guide>
        <p15:guide id="6" pos="240" userDrawn="1">
          <p15:clr>
            <a:srgbClr val="F26B43"/>
          </p15:clr>
        </p15:guide>
        <p15:guide id="7" pos="7008" userDrawn="1">
          <p15:clr>
            <a:srgbClr val="F26B43"/>
          </p15:clr>
        </p15:guide>
        <p15:guide id="8" pos="3552" userDrawn="1">
          <p15:clr>
            <a:srgbClr val="F26B43"/>
          </p15:clr>
        </p15:guide>
        <p15:guide id="9" orient="horz" pos="1224" userDrawn="1">
          <p15:clr>
            <a:srgbClr val="F26B43"/>
          </p15:clr>
        </p15:guide>
        <p15:guide id="10" orient="horz" pos="108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chart" Target="../charts/chart1.xml"/></Relationships>
</file>

<file path=ppt/slides/_rels/slide11.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4DC3AE-C06C-2041-AF70-72FC65784321}"/>
              </a:ext>
            </a:extLst>
          </p:cNvPr>
          <p:cNvSpPr>
            <a:spLocks noGrp="1"/>
          </p:cNvSpPr>
          <p:nvPr>
            <p:ph type="ctrTitle"/>
          </p:nvPr>
        </p:nvSpPr>
        <p:spPr>
          <a:xfrm>
            <a:off x="5024514" y="2211803"/>
            <a:ext cx="6363472" cy="1727501"/>
          </a:xfrm>
        </p:spPr>
        <p:txBody>
          <a:bodyPr>
            <a:normAutofit fontScale="90000"/>
          </a:bodyPr>
          <a:lstStyle/>
          <a:p>
            <a:r>
              <a:rPr lang="en-US" sz="4800">
                <a:latin typeface="Barlow Condensed SemiBold"/>
              </a:rPr>
              <a:t>Renewable Energy Integration Program – </a:t>
            </a:r>
            <a:br>
              <a:rPr lang="en-US" sz="4800">
                <a:latin typeface="Barlow Condensed SemiBold"/>
              </a:rPr>
            </a:br>
            <a:r>
              <a:rPr lang="en-US" sz="4800">
                <a:latin typeface="Barlow Condensed SemiBold"/>
              </a:rPr>
              <a:t>Semi-annual Update  </a:t>
            </a:r>
            <a:endParaRPr lang="en-US">
              <a:latin typeface="Barlow Condensed SemiBold"/>
            </a:endParaRPr>
          </a:p>
        </p:txBody>
      </p:sp>
      <p:sp>
        <p:nvSpPr>
          <p:cNvPr id="6" name="Text Placeholder 5">
            <a:extLst>
              <a:ext uri="{FF2B5EF4-FFF2-40B4-BE49-F238E27FC236}">
                <a16:creationId xmlns:a16="http://schemas.microsoft.com/office/drawing/2014/main" id="{7656F6CA-8BE3-0A43-BD9E-C0C668209616}"/>
              </a:ext>
            </a:extLst>
          </p:cNvPr>
          <p:cNvSpPr>
            <a:spLocks noGrp="1"/>
          </p:cNvSpPr>
          <p:nvPr>
            <p:ph type="body" sz="quarter" idx="10"/>
          </p:nvPr>
        </p:nvSpPr>
        <p:spPr>
          <a:xfrm>
            <a:off x="5021540" y="5363561"/>
            <a:ext cx="6547547" cy="796925"/>
          </a:xfrm>
        </p:spPr>
        <p:txBody>
          <a:bodyPr vert="horz" lIns="91440" tIns="45720" rIns="91440" bIns="45720" rtlCol="0" anchor="t">
            <a:normAutofit/>
          </a:bodyPr>
          <a:lstStyle/>
          <a:p>
            <a:r>
              <a:rPr lang="en-US">
                <a:solidFill>
                  <a:schemeClr val="bg1"/>
                </a:solidFill>
                <a:latin typeface="Fira Sans Light"/>
              </a:rPr>
              <a:t>February 2, 2023</a:t>
            </a:r>
          </a:p>
        </p:txBody>
      </p:sp>
    </p:spTree>
    <p:extLst>
      <p:ext uri="{BB962C8B-B14F-4D97-AF65-F5344CB8AC3E}">
        <p14:creationId xmlns:p14="http://schemas.microsoft.com/office/powerpoint/2010/main" val="48397981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CB3A0-123D-426B-B5FC-ADCC19372F7B}"/>
              </a:ext>
            </a:extLst>
          </p:cNvPr>
          <p:cNvSpPr>
            <a:spLocks noGrp="1"/>
          </p:cNvSpPr>
          <p:nvPr>
            <p:ph type="title"/>
          </p:nvPr>
        </p:nvSpPr>
        <p:spPr>
          <a:xfrm>
            <a:off x="380999" y="244929"/>
            <a:ext cx="10167258" cy="599133"/>
          </a:xfrm>
        </p:spPr>
        <p:txBody>
          <a:bodyPr>
            <a:noAutofit/>
          </a:bodyPr>
          <a:lstStyle/>
          <a:p>
            <a:r>
              <a:rPr lang="en-US"/>
              <a:t>Breakdown of Major Barriers</a:t>
            </a:r>
          </a:p>
        </p:txBody>
      </p:sp>
      <p:sp>
        <p:nvSpPr>
          <p:cNvPr id="3" name="Content Placeholder 2">
            <a:extLst>
              <a:ext uri="{FF2B5EF4-FFF2-40B4-BE49-F238E27FC236}">
                <a16:creationId xmlns:a16="http://schemas.microsoft.com/office/drawing/2014/main" id="{34DA5C88-2202-43B4-87A2-0ADA0AD4BE0B}"/>
              </a:ext>
            </a:extLst>
          </p:cNvPr>
          <p:cNvSpPr>
            <a:spLocks noGrp="1"/>
          </p:cNvSpPr>
          <p:nvPr>
            <p:ph idx="1"/>
          </p:nvPr>
        </p:nvSpPr>
        <p:spPr>
          <a:xfrm>
            <a:off x="165027" y="3885660"/>
            <a:ext cx="5747657" cy="2230475"/>
          </a:xfrm>
        </p:spPr>
        <p:txBody>
          <a:bodyPr>
            <a:noAutofit/>
          </a:bodyPr>
          <a:lstStyle/>
          <a:p>
            <a:pPr marL="0" indent="0">
              <a:buNone/>
            </a:pPr>
            <a:r>
              <a:rPr lang="en-US" sz="2200" b="1"/>
              <a:t>Financing</a:t>
            </a:r>
            <a:r>
              <a:rPr lang="en-US" sz="2200"/>
              <a:t> </a:t>
            </a:r>
            <a:r>
              <a:rPr lang="en-US" sz="2200" b="1"/>
              <a:t>is the top barrier</a:t>
            </a:r>
            <a:r>
              <a:rPr lang="en-US" sz="2200"/>
              <a:t> for all regions and both across and within income groups, but tailored approaches are necessary.</a:t>
            </a:r>
          </a:p>
          <a:p>
            <a:pPr marL="0" indent="0">
              <a:buNone/>
            </a:pPr>
            <a:r>
              <a:rPr lang="en-US" sz="2200"/>
              <a:t>Institutional, policy/regulatory, and technical barriers are the next most cited.</a:t>
            </a:r>
          </a:p>
        </p:txBody>
      </p:sp>
      <p:pic>
        <p:nvPicPr>
          <p:cNvPr id="8" name="Picture 7">
            <a:extLst>
              <a:ext uri="{FF2B5EF4-FFF2-40B4-BE49-F238E27FC236}">
                <a16:creationId xmlns:a16="http://schemas.microsoft.com/office/drawing/2014/main" id="{B3B55903-096F-495D-B8C7-E0CAFF4E8517}"/>
              </a:ext>
            </a:extLst>
          </p:cNvPr>
          <p:cNvPicPr>
            <a:picLocks noChangeAspect="1"/>
          </p:cNvPicPr>
          <p:nvPr/>
        </p:nvPicPr>
        <p:blipFill>
          <a:blip r:embed="rId3"/>
          <a:stretch>
            <a:fillRect/>
          </a:stretch>
        </p:blipFill>
        <p:spPr>
          <a:xfrm>
            <a:off x="6279318" y="1080347"/>
            <a:ext cx="5714999" cy="2569028"/>
          </a:xfrm>
          <a:prstGeom prst="rect">
            <a:avLst/>
          </a:prstGeom>
          <a:ln>
            <a:noFill/>
          </a:ln>
        </p:spPr>
      </p:pic>
      <p:graphicFrame>
        <p:nvGraphicFramePr>
          <p:cNvPr id="4" name="Chart 3">
            <a:extLst>
              <a:ext uri="{FF2B5EF4-FFF2-40B4-BE49-F238E27FC236}">
                <a16:creationId xmlns:a16="http://schemas.microsoft.com/office/drawing/2014/main" id="{F7C846FE-3137-426C-9F8E-1F1023F905E7}"/>
              </a:ext>
            </a:extLst>
          </p:cNvPr>
          <p:cNvGraphicFramePr/>
          <p:nvPr>
            <p:extLst>
              <p:ext uri="{D42A27DB-BD31-4B8C-83A1-F6EECF244321}">
                <p14:modId xmlns:p14="http://schemas.microsoft.com/office/powerpoint/2010/main" val="3581455033"/>
              </p:ext>
            </p:extLst>
          </p:nvPr>
        </p:nvGraphicFramePr>
        <p:xfrm>
          <a:off x="165027" y="1080347"/>
          <a:ext cx="5747657" cy="2569028"/>
        </p:xfrm>
        <a:graphic>
          <a:graphicData uri="http://schemas.openxmlformats.org/drawingml/2006/chart">
            <c:chart xmlns:c="http://schemas.openxmlformats.org/drawingml/2006/chart" xmlns:r="http://schemas.openxmlformats.org/officeDocument/2006/relationships" r:id="rId4"/>
          </a:graphicData>
        </a:graphic>
      </p:graphicFrame>
      <p:sp>
        <p:nvSpPr>
          <p:cNvPr id="7" name="TextBox 6">
            <a:extLst>
              <a:ext uri="{FF2B5EF4-FFF2-40B4-BE49-F238E27FC236}">
                <a16:creationId xmlns:a16="http://schemas.microsoft.com/office/drawing/2014/main" id="{C38582BB-9F10-E02E-E7A4-629983418298}"/>
              </a:ext>
            </a:extLst>
          </p:cNvPr>
          <p:cNvSpPr txBox="1"/>
          <p:nvPr/>
        </p:nvSpPr>
        <p:spPr>
          <a:xfrm>
            <a:off x="6279318" y="3885660"/>
            <a:ext cx="5715000" cy="1785104"/>
          </a:xfrm>
          <a:prstGeom prst="rect">
            <a:avLst/>
          </a:prstGeom>
          <a:noFill/>
        </p:spPr>
        <p:txBody>
          <a:bodyPr wrap="square">
            <a:spAutoFit/>
          </a:bodyPr>
          <a:lstStyle/>
          <a:p>
            <a:r>
              <a:rPr lang="en-US" sz="2200">
                <a:latin typeface="Fira Sans" panose="020B0503050000020004" pitchFamily="34" charset="0"/>
              </a:rPr>
              <a:t>Within financing, a </a:t>
            </a:r>
            <a:r>
              <a:rPr lang="en-US" sz="2200" b="1">
                <a:latin typeface="Fira Sans" panose="020B0503050000020004" pitchFamily="34" charset="0"/>
              </a:rPr>
              <a:t>lack of public and private sector investment </a:t>
            </a:r>
            <a:r>
              <a:rPr lang="en-US" sz="2200">
                <a:latin typeface="Fira Sans" panose="020B0503050000020004" pitchFamily="34" charset="0"/>
              </a:rPr>
              <a:t>for RE is a major challenge, followed by </a:t>
            </a:r>
            <a:r>
              <a:rPr lang="en-US" sz="2200" b="1">
                <a:latin typeface="Fira Sans" panose="020B0503050000020004" pitchFamily="34" charset="0"/>
              </a:rPr>
              <a:t>lack of incentives and enabling environment for the private sector</a:t>
            </a:r>
            <a:endParaRPr lang="en-US" sz="2200">
              <a:latin typeface="Fira Sans" panose="020B0503050000020004" pitchFamily="34" charset="0"/>
            </a:endParaRPr>
          </a:p>
        </p:txBody>
      </p:sp>
      <p:sp>
        <p:nvSpPr>
          <p:cNvPr id="5" name="Slide Number Placeholder 4">
            <a:extLst>
              <a:ext uri="{FF2B5EF4-FFF2-40B4-BE49-F238E27FC236}">
                <a16:creationId xmlns:a16="http://schemas.microsoft.com/office/drawing/2014/main" id="{C2D1D239-B0E7-2B3D-9D3A-19C3205E9B81}"/>
              </a:ext>
            </a:extLst>
          </p:cNvPr>
          <p:cNvSpPr>
            <a:spLocks noGrp="1"/>
          </p:cNvSpPr>
          <p:nvPr>
            <p:ph type="sldNum" sz="quarter" idx="4"/>
          </p:nvPr>
        </p:nvSpPr>
        <p:spPr>
          <a:xfrm>
            <a:off x="11125200" y="388937"/>
            <a:ext cx="1066800" cy="130968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768ADD5-16B6-A049-811B-6204F201BEE3}" type="slidenum">
              <a:rPr kumimoji="0" lang="en-US" sz="3600" b="1" i="0" u="none" strike="noStrike" kern="1200" cap="none" spc="0" normalizeH="0" baseline="0" noProof="0" smtClean="0">
                <a:ln>
                  <a:noFill/>
                </a:ln>
                <a:solidFill>
                  <a:srgbClr val="EBE3E0">
                    <a:lumMod val="75000"/>
                  </a:srgbClr>
                </a:solidFill>
                <a:effectLst/>
                <a:uLnTx/>
                <a:uFillTx/>
                <a:latin typeface="Barlow" pitchFamily="2" charset="77"/>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a:t>
            </a:fld>
            <a:endParaRPr kumimoji="0" lang="en-US" sz="3600" b="1" i="0" u="none" strike="noStrike" kern="1200" cap="none" spc="0" normalizeH="0" baseline="0" noProof="0">
              <a:ln>
                <a:noFill/>
              </a:ln>
              <a:solidFill>
                <a:srgbClr val="EBE3E0">
                  <a:lumMod val="75000"/>
                </a:srgbClr>
              </a:solidFill>
              <a:effectLst/>
              <a:uLnTx/>
              <a:uFillTx/>
              <a:latin typeface="Barlow" pitchFamily="2" charset="77"/>
              <a:ea typeface="+mn-ea"/>
              <a:cs typeface="+mn-cs"/>
            </a:endParaRPr>
          </a:p>
        </p:txBody>
      </p:sp>
    </p:spTree>
    <p:extLst>
      <p:ext uri="{BB962C8B-B14F-4D97-AF65-F5344CB8AC3E}">
        <p14:creationId xmlns:p14="http://schemas.microsoft.com/office/powerpoint/2010/main" val="18311761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CB3A0-123D-426B-B5FC-ADCC19372F7B}"/>
              </a:ext>
            </a:extLst>
          </p:cNvPr>
          <p:cNvSpPr>
            <a:spLocks noGrp="1"/>
          </p:cNvSpPr>
          <p:nvPr>
            <p:ph type="title"/>
          </p:nvPr>
        </p:nvSpPr>
        <p:spPr>
          <a:xfrm>
            <a:off x="190500" y="257175"/>
            <a:ext cx="10635344" cy="647177"/>
          </a:xfrm>
        </p:spPr>
        <p:txBody>
          <a:bodyPr>
            <a:normAutofit/>
          </a:bodyPr>
          <a:lstStyle/>
          <a:p>
            <a:r>
              <a:rPr lang="en-US" sz="4000"/>
              <a:t>Opportunities in Infrastructure and Technical Assistance</a:t>
            </a:r>
          </a:p>
        </p:txBody>
      </p:sp>
      <p:sp>
        <p:nvSpPr>
          <p:cNvPr id="3" name="Content Placeholder 2">
            <a:extLst>
              <a:ext uri="{FF2B5EF4-FFF2-40B4-BE49-F238E27FC236}">
                <a16:creationId xmlns:a16="http://schemas.microsoft.com/office/drawing/2014/main" id="{34DA5C88-2202-43B4-87A2-0ADA0AD4BE0B}"/>
              </a:ext>
            </a:extLst>
          </p:cNvPr>
          <p:cNvSpPr>
            <a:spLocks noGrp="1"/>
          </p:cNvSpPr>
          <p:nvPr>
            <p:ph idx="1"/>
          </p:nvPr>
        </p:nvSpPr>
        <p:spPr>
          <a:xfrm>
            <a:off x="190500" y="933250"/>
            <a:ext cx="11811000" cy="1054101"/>
          </a:xfrm>
        </p:spPr>
        <p:txBody>
          <a:bodyPr>
            <a:noAutofit/>
          </a:bodyPr>
          <a:lstStyle/>
          <a:p>
            <a:pPr>
              <a:lnSpc>
                <a:spcPct val="100000"/>
              </a:lnSpc>
              <a:spcBef>
                <a:spcPts val="400"/>
              </a:spcBef>
            </a:pPr>
            <a:r>
              <a:rPr lang="en-CA" sz="2000"/>
              <a:t>TA opportunities mentioned most: (1) support for sectoral policies and (2) institutional capacity development.</a:t>
            </a:r>
          </a:p>
          <a:p>
            <a:pPr>
              <a:lnSpc>
                <a:spcPct val="100000"/>
              </a:lnSpc>
              <a:spcBef>
                <a:spcPts val="400"/>
              </a:spcBef>
            </a:pPr>
            <a:r>
              <a:rPr lang="en-CA" sz="2000"/>
              <a:t>Infrastructure opportunities mentioned most</a:t>
            </a:r>
            <a:r>
              <a:rPr lang="en-US" sz="2000"/>
              <a:t>: (1) </a:t>
            </a:r>
            <a:r>
              <a:rPr lang="en-CA" sz="2000"/>
              <a:t>scaling up RE enabling technologies and (2) enhancing infrastructure through smart grids and grid and regional interconnections.</a:t>
            </a:r>
          </a:p>
        </p:txBody>
      </p:sp>
      <p:sp>
        <p:nvSpPr>
          <p:cNvPr id="5" name="Slide Number Placeholder 4">
            <a:extLst>
              <a:ext uri="{FF2B5EF4-FFF2-40B4-BE49-F238E27FC236}">
                <a16:creationId xmlns:a16="http://schemas.microsoft.com/office/drawing/2014/main" id="{42919A0D-45AA-E18D-BBB4-A2B507D1CA81}"/>
              </a:ext>
            </a:extLst>
          </p:cNvPr>
          <p:cNvSpPr>
            <a:spLocks noGrp="1"/>
          </p:cNvSpPr>
          <p:nvPr>
            <p:ph type="sldNum" sz="quarter" idx="4"/>
          </p:nvPr>
        </p:nvSpPr>
        <p:spPr>
          <a:xfrm>
            <a:off x="11125200" y="388937"/>
            <a:ext cx="1066800" cy="130968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768ADD5-16B6-A049-811B-6204F201BEE3}" type="slidenum">
              <a:rPr kumimoji="0" lang="en-US" sz="3600" b="1" i="0" u="none" strike="noStrike" kern="1200" cap="none" spc="0" normalizeH="0" baseline="0" noProof="0" smtClean="0">
                <a:ln>
                  <a:noFill/>
                </a:ln>
                <a:solidFill>
                  <a:srgbClr val="EBE3E0">
                    <a:lumMod val="75000"/>
                  </a:srgbClr>
                </a:solidFill>
                <a:effectLst/>
                <a:uLnTx/>
                <a:uFillTx/>
                <a:latin typeface="Barlow" pitchFamily="2" charset="77"/>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11</a:t>
            </a:fld>
            <a:endParaRPr kumimoji="0" lang="en-US" sz="3600" b="1" i="0" u="none" strike="noStrike" kern="1200" cap="none" spc="0" normalizeH="0" baseline="0" noProof="0">
              <a:ln>
                <a:noFill/>
              </a:ln>
              <a:solidFill>
                <a:srgbClr val="EBE3E0">
                  <a:lumMod val="75000"/>
                </a:srgbClr>
              </a:solidFill>
              <a:effectLst/>
              <a:uLnTx/>
              <a:uFillTx/>
              <a:latin typeface="Barlow" pitchFamily="2" charset="77"/>
              <a:ea typeface="+mn-ea"/>
              <a:cs typeface="+mn-cs"/>
            </a:endParaRPr>
          </a:p>
        </p:txBody>
      </p:sp>
      <p:graphicFrame>
        <p:nvGraphicFramePr>
          <p:cNvPr id="6" name="Chart 5">
            <a:extLst>
              <a:ext uri="{FF2B5EF4-FFF2-40B4-BE49-F238E27FC236}">
                <a16:creationId xmlns:a16="http://schemas.microsoft.com/office/drawing/2014/main" id="{2072A532-6609-486F-ACAA-53EDEE9EFA3B}"/>
              </a:ext>
            </a:extLst>
          </p:cNvPr>
          <p:cNvGraphicFramePr>
            <a:graphicFrameLocks/>
          </p:cNvGraphicFramePr>
          <p:nvPr>
            <p:extLst>
              <p:ext uri="{D42A27DB-BD31-4B8C-83A1-F6EECF244321}">
                <p14:modId xmlns:p14="http://schemas.microsoft.com/office/powerpoint/2010/main" val="2689464700"/>
              </p:ext>
            </p:extLst>
          </p:nvPr>
        </p:nvGraphicFramePr>
        <p:xfrm>
          <a:off x="1876926" y="2406316"/>
          <a:ext cx="8502316" cy="419450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2525710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0E3A35-FCEF-4DA0-ABC4-750149CBB2E4}"/>
              </a:ext>
            </a:extLst>
          </p:cNvPr>
          <p:cNvSpPr>
            <a:spLocks noGrp="1"/>
          </p:cNvSpPr>
          <p:nvPr>
            <p:ph type="title"/>
          </p:nvPr>
        </p:nvSpPr>
        <p:spPr/>
        <p:txBody>
          <a:bodyPr>
            <a:normAutofit fontScale="90000"/>
          </a:bodyPr>
          <a:lstStyle/>
          <a:p>
            <a:r>
              <a:rPr lang="en-US"/>
              <a:t>REI Learning Platform and Technical Assistance</a:t>
            </a:r>
          </a:p>
        </p:txBody>
      </p:sp>
      <p:sp>
        <p:nvSpPr>
          <p:cNvPr id="3" name="Content Placeholder 2">
            <a:extLst>
              <a:ext uri="{FF2B5EF4-FFF2-40B4-BE49-F238E27FC236}">
                <a16:creationId xmlns:a16="http://schemas.microsoft.com/office/drawing/2014/main" id="{9602215E-D615-452C-8839-48C201625917}"/>
              </a:ext>
            </a:extLst>
          </p:cNvPr>
          <p:cNvSpPr>
            <a:spLocks noGrp="1"/>
          </p:cNvSpPr>
          <p:nvPr>
            <p:ph idx="1"/>
          </p:nvPr>
        </p:nvSpPr>
        <p:spPr>
          <a:xfrm>
            <a:off x="381000" y="1714499"/>
            <a:ext cx="6781800" cy="4975667"/>
          </a:xfrm>
        </p:spPr>
        <p:txBody>
          <a:bodyPr>
            <a:normAutofit/>
          </a:bodyPr>
          <a:lstStyle/>
          <a:p>
            <a:r>
              <a:rPr lang="en-US" sz="2400"/>
              <a:t>Develop an </a:t>
            </a:r>
            <a:r>
              <a:rPr lang="en-US" sz="2400" b="1"/>
              <a:t>REI</a:t>
            </a:r>
            <a:r>
              <a:rPr lang="en-CA" sz="2400" b="1"/>
              <a:t> Learning Platform</a:t>
            </a:r>
            <a:r>
              <a:rPr lang="en-CA" sz="2400"/>
              <a:t>, with virtual and in-person learning events, knowledge exchanges, case studies, and analytical tools, covering key topics identified in the analysis</a:t>
            </a:r>
            <a:endParaRPr lang="en-CA" sz="2400" b="1"/>
          </a:p>
          <a:p>
            <a:r>
              <a:rPr lang="en-CA" sz="2400"/>
              <a:t>Additional technical assistance could target capacity building and analytical work to help countries prepare for investments </a:t>
            </a:r>
          </a:p>
          <a:p>
            <a:r>
              <a:rPr lang="en-CA" sz="2400"/>
              <a:t>Working to form partnerships with sector experts (e.g. ongoing discussions with G-PST)</a:t>
            </a:r>
          </a:p>
        </p:txBody>
      </p:sp>
      <p:pic>
        <p:nvPicPr>
          <p:cNvPr id="2050" name="Picture 2" descr="GESP - HOW IT WORKS">
            <a:extLst>
              <a:ext uri="{FF2B5EF4-FFF2-40B4-BE49-F238E27FC236}">
                <a16:creationId xmlns:a16="http://schemas.microsoft.com/office/drawing/2014/main" id="{C917E25B-98D6-4A03-9BAD-770B386A7B7D}"/>
              </a:ext>
            </a:extLst>
          </p:cNvPr>
          <p:cNvPicPr>
            <a:picLocks noGrp="1" noChangeAspect="1" noChangeArrowheads="1"/>
          </p:cNvPicPr>
          <p:nvPr>
            <p:ph type="pic" sz="quarter" idx="10"/>
          </p:nvPr>
        </p:nvPicPr>
        <p:blipFill>
          <a:blip r:embed="rId2">
            <a:extLst>
              <a:ext uri="{28A0092B-C50C-407E-A947-70E740481C1C}">
                <a14:useLocalDpi xmlns:a14="http://schemas.microsoft.com/office/drawing/2010/main" val="0"/>
              </a:ext>
            </a:extLst>
          </a:blip>
          <a:srcRect t="2412" b="2412"/>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80727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21828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E91EB-0FF8-4F25-A503-173F1B0BB65E}"/>
              </a:ext>
            </a:extLst>
          </p:cNvPr>
          <p:cNvSpPr>
            <a:spLocks noGrp="1"/>
          </p:cNvSpPr>
          <p:nvPr>
            <p:ph type="ctrTitle"/>
          </p:nvPr>
        </p:nvSpPr>
        <p:spPr/>
        <p:txBody>
          <a:bodyPr/>
          <a:lstStyle/>
          <a:p>
            <a:r>
              <a:rPr lang="en-US"/>
              <a:t>Status of REI IP Preparation</a:t>
            </a:r>
          </a:p>
        </p:txBody>
      </p:sp>
    </p:spTree>
    <p:extLst>
      <p:ext uri="{BB962C8B-B14F-4D97-AF65-F5344CB8AC3E}">
        <p14:creationId xmlns:p14="http://schemas.microsoft.com/office/powerpoint/2010/main" val="377145389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DC81317D-B1B9-40BF-9928-0CB07EADCE19}"/>
              </a:ext>
            </a:extLst>
          </p:cNvPr>
          <p:cNvPicPr>
            <a:picLocks noGrp="1" noChangeAspect="1"/>
          </p:cNvPicPr>
          <p:nvPr>
            <p:ph idx="1"/>
          </p:nvPr>
        </p:nvPicPr>
        <p:blipFill rotWithShape="1">
          <a:blip r:embed="rId2"/>
          <a:srcRect l="12997" t="14342" b="24844"/>
          <a:stretch/>
        </p:blipFill>
        <p:spPr>
          <a:xfrm>
            <a:off x="470896" y="1175658"/>
            <a:ext cx="11157298" cy="5301342"/>
          </a:xfrm>
          <a:prstGeom prst="rect">
            <a:avLst/>
          </a:prstGeom>
        </p:spPr>
      </p:pic>
      <p:sp>
        <p:nvSpPr>
          <p:cNvPr id="2" name="Title 1">
            <a:extLst>
              <a:ext uri="{FF2B5EF4-FFF2-40B4-BE49-F238E27FC236}">
                <a16:creationId xmlns:a16="http://schemas.microsoft.com/office/drawing/2014/main" id="{04DEA351-1B83-4E47-81DA-7E59FE1B8761}"/>
              </a:ext>
            </a:extLst>
          </p:cNvPr>
          <p:cNvSpPr>
            <a:spLocks noGrp="1"/>
          </p:cNvSpPr>
          <p:nvPr>
            <p:ph type="title"/>
          </p:nvPr>
        </p:nvSpPr>
        <p:spPr/>
        <p:txBody>
          <a:bodyPr/>
          <a:lstStyle/>
          <a:p>
            <a:r>
              <a:rPr lang="en-US"/>
              <a:t>REI Phase 1 Countries</a:t>
            </a:r>
          </a:p>
        </p:txBody>
      </p:sp>
      <p:sp>
        <p:nvSpPr>
          <p:cNvPr id="7" name="TextBox 6">
            <a:extLst>
              <a:ext uri="{FF2B5EF4-FFF2-40B4-BE49-F238E27FC236}">
                <a16:creationId xmlns:a16="http://schemas.microsoft.com/office/drawing/2014/main" id="{79350CE3-0CD7-456C-9651-0F0B01B81264}"/>
              </a:ext>
            </a:extLst>
          </p:cNvPr>
          <p:cNvSpPr txBox="1"/>
          <p:nvPr/>
        </p:nvSpPr>
        <p:spPr>
          <a:xfrm>
            <a:off x="2373086" y="2122714"/>
            <a:ext cx="2242457" cy="1469572"/>
          </a:xfrm>
          <a:prstGeom prst="rect">
            <a:avLst/>
          </a:prstGeom>
        </p:spPr>
        <p:txBody>
          <a:bodyPr vert="horz" wrap="square" lIns="91440" tIns="45720" rIns="91440" bIns="45720" rtlCol="0" anchor="b">
            <a:normAutofit/>
          </a:bodyPr>
          <a:lstStyle/>
          <a:p>
            <a:pPr marL="0" indent="0" algn="l">
              <a:buFont typeface="Arial"/>
              <a:buNone/>
            </a:pPr>
            <a:endParaRPr lang="en-US">
              <a:solidFill>
                <a:schemeClr val="bg1"/>
              </a:solidFill>
            </a:endParaRPr>
          </a:p>
        </p:txBody>
      </p:sp>
      <p:sp>
        <p:nvSpPr>
          <p:cNvPr id="8" name="TextBox 7">
            <a:extLst>
              <a:ext uri="{FF2B5EF4-FFF2-40B4-BE49-F238E27FC236}">
                <a16:creationId xmlns:a16="http://schemas.microsoft.com/office/drawing/2014/main" id="{4F458420-F1F7-48B3-BDF1-653DAEA14062}"/>
              </a:ext>
            </a:extLst>
          </p:cNvPr>
          <p:cNvSpPr txBox="1"/>
          <p:nvPr/>
        </p:nvSpPr>
        <p:spPr>
          <a:xfrm>
            <a:off x="1293222" y="4027483"/>
            <a:ext cx="1319349" cy="378508"/>
          </a:xfrm>
          <a:prstGeom prst="rect">
            <a:avLst/>
          </a:prstGeom>
          <a:solidFill>
            <a:schemeClr val="accent3"/>
          </a:solidFill>
        </p:spPr>
        <p:txBody>
          <a:bodyPr vert="horz" wrap="square" lIns="91440" tIns="45720" rIns="91440" bIns="45720" rtlCol="0" anchor="b">
            <a:noAutofit/>
          </a:bodyPr>
          <a:lstStyle/>
          <a:p>
            <a:pPr marL="0" indent="0">
              <a:buFont typeface="Arial"/>
              <a:buNone/>
            </a:pPr>
            <a:r>
              <a:rPr lang="en-US" sz="2000" b="1">
                <a:solidFill>
                  <a:schemeClr val="bg1"/>
                </a:solidFill>
                <a:latin typeface="Fira Sans Light" panose="020B0403050000020004" pitchFamily="34" charset="0"/>
              </a:rPr>
              <a:t>Colombia</a:t>
            </a:r>
            <a:endParaRPr lang="en-US" sz="2000">
              <a:solidFill>
                <a:schemeClr val="bg1"/>
              </a:solidFill>
              <a:latin typeface="Fira Sans Light" panose="020B0403050000020004" pitchFamily="34" charset="0"/>
            </a:endParaRPr>
          </a:p>
        </p:txBody>
      </p:sp>
      <p:sp>
        <p:nvSpPr>
          <p:cNvPr id="9" name="TextBox 8">
            <a:extLst>
              <a:ext uri="{FF2B5EF4-FFF2-40B4-BE49-F238E27FC236}">
                <a16:creationId xmlns:a16="http://schemas.microsoft.com/office/drawing/2014/main" id="{6385993C-4953-4FB6-81D5-5674C2C872C4}"/>
              </a:ext>
            </a:extLst>
          </p:cNvPr>
          <p:cNvSpPr txBox="1"/>
          <p:nvPr/>
        </p:nvSpPr>
        <p:spPr>
          <a:xfrm>
            <a:off x="4375601" y="3254829"/>
            <a:ext cx="659675" cy="380999"/>
          </a:xfrm>
          <a:prstGeom prst="rect">
            <a:avLst/>
          </a:prstGeom>
          <a:solidFill>
            <a:schemeClr val="accent3"/>
          </a:solidFill>
        </p:spPr>
        <p:txBody>
          <a:bodyPr vert="horz" wrap="square" lIns="91440" tIns="45720" rIns="91440" bIns="45720" rtlCol="0" anchor="b">
            <a:noAutofit/>
          </a:bodyPr>
          <a:lstStyle/>
          <a:p>
            <a:pPr marL="0" indent="0">
              <a:buFont typeface="Arial"/>
              <a:buNone/>
            </a:pPr>
            <a:r>
              <a:rPr lang="en-US" sz="2000" b="1">
                <a:solidFill>
                  <a:schemeClr val="bg1"/>
                </a:solidFill>
                <a:latin typeface="Fira Sans Light" panose="020B0403050000020004" pitchFamily="34" charset="0"/>
              </a:rPr>
              <a:t>Mali</a:t>
            </a:r>
          </a:p>
        </p:txBody>
      </p:sp>
      <p:sp>
        <p:nvSpPr>
          <p:cNvPr id="10" name="TextBox 9">
            <a:extLst>
              <a:ext uri="{FF2B5EF4-FFF2-40B4-BE49-F238E27FC236}">
                <a16:creationId xmlns:a16="http://schemas.microsoft.com/office/drawing/2014/main" id="{5561FC68-90AE-421C-AF0E-C077DFE0C171}"/>
              </a:ext>
            </a:extLst>
          </p:cNvPr>
          <p:cNvSpPr txBox="1"/>
          <p:nvPr/>
        </p:nvSpPr>
        <p:spPr>
          <a:xfrm>
            <a:off x="11203579" y="4379007"/>
            <a:ext cx="629194" cy="405492"/>
          </a:xfrm>
          <a:prstGeom prst="rect">
            <a:avLst/>
          </a:prstGeom>
          <a:solidFill>
            <a:schemeClr val="accent3"/>
          </a:solidFill>
        </p:spPr>
        <p:txBody>
          <a:bodyPr vert="horz" wrap="square" lIns="91440" tIns="45720" rIns="91440" bIns="45720" rtlCol="0" anchor="b">
            <a:noAutofit/>
          </a:bodyPr>
          <a:lstStyle/>
          <a:p>
            <a:pPr marL="0" indent="0">
              <a:buFont typeface="Arial"/>
              <a:buNone/>
            </a:pPr>
            <a:r>
              <a:rPr lang="en-US" sz="2000" b="1">
                <a:solidFill>
                  <a:schemeClr val="bg1"/>
                </a:solidFill>
                <a:latin typeface="Fira Sans Light" panose="020B0403050000020004" pitchFamily="34" charset="0"/>
              </a:rPr>
              <a:t>Fiji</a:t>
            </a:r>
          </a:p>
        </p:txBody>
      </p:sp>
      <p:sp>
        <p:nvSpPr>
          <p:cNvPr id="11" name="TextBox 10">
            <a:extLst>
              <a:ext uri="{FF2B5EF4-FFF2-40B4-BE49-F238E27FC236}">
                <a16:creationId xmlns:a16="http://schemas.microsoft.com/office/drawing/2014/main" id="{62DAEA3D-104B-4961-AF01-A5294349C1B8}"/>
              </a:ext>
            </a:extLst>
          </p:cNvPr>
          <p:cNvSpPr txBox="1"/>
          <p:nvPr/>
        </p:nvSpPr>
        <p:spPr>
          <a:xfrm>
            <a:off x="6248399" y="1796143"/>
            <a:ext cx="1088572" cy="411477"/>
          </a:xfrm>
          <a:prstGeom prst="rect">
            <a:avLst/>
          </a:prstGeom>
          <a:solidFill>
            <a:schemeClr val="accent3"/>
          </a:solidFill>
        </p:spPr>
        <p:txBody>
          <a:bodyPr vert="horz" wrap="square" lIns="91440" tIns="45720" rIns="91440" bIns="45720" rtlCol="0" anchor="b">
            <a:noAutofit/>
          </a:bodyPr>
          <a:lstStyle/>
          <a:p>
            <a:pPr marL="0" indent="0">
              <a:buFont typeface="Arial"/>
              <a:buNone/>
            </a:pPr>
            <a:r>
              <a:rPr lang="en-US" sz="2000" b="1">
                <a:solidFill>
                  <a:schemeClr val="bg1"/>
                </a:solidFill>
                <a:latin typeface="Fira Sans Light" panose="020B0403050000020004" pitchFamily="34" charset="0"/>
              </a:rPr>
              <a:t>Ukraine</a:t>
            </a:r>
            <a:endParaRPr lang="en-US" sz="2000">
              <a:solidFill>
                <a:schemeClr val="bg1"/>
              </a:solidFill>
              <a:latin typeface="Fira Sans Light" panose="020B0403050000020004" pitchFamily="34" charset="0"/>
            </a:endParaRPr>
          </a:p>
        </p:txBody>
      </p:sp>
      <p:sp>
        <p:nvSpPr>
          <p:cNvPr id="12" name="TextBox 11">
            <a:extLst>
              <a:ext uri="{FF2B5EF4-FFF2-40B4-BE49-F238E27FC236}">
                <a16:creationId xmlns:a16="http://schemas.microsoft.com/office/drawing/2014/main" id="{E08C4ACD-6542-4CD6-96F6-B77C392B2AD8}"/>
              </a:ext>
            </a:extLst>
          </p:cNvPr>
          <p:cNvSpPr txBox="1"/>
          <p:nvPr/>
        </p:nvSpPr>
        <p:spPr>
          <a:xfrm>
            <a:off x="6248399" y="4650379"/>
            <a:ext cx="936172" cy="324391"/>
          </a:xfrm>
          <a:prstGeom prst="rect">
            <a:avLst/>
          </a:prstGeom>
          <a:solidFill>
            <a:schemeClr val="accent3"/>
          </a:solidFill>
        </p:spPr>
        <p:txBody>
          <a:bodyPr vert="horz" wrap="square" lIns="91440" tIns="45720" rIns="91440" bIns="45720" rtlCol="0" anchor="b">
            <a:noAutofit/>
          </a:bodyPr>
          <a:lstStyle/>
          <a:p>
            <a:pPr marL="0" indent="0">
              <a:buFont typeface="Arial"/>
              <a:buNone/>
            </a:pPr>
            <a:r>
              <a:rPr lang="en-US" sz="2000" b="1">
                <a:solidFill>
                  <a:schemeClr val="bg1"/>
                </a:solidFill>
                <a:latin typeface="Fira Sans Light" panose="020B0403050000020004" pitchFamily="34" charset="0"/>
              </a:rPr>
              <a:t>Kenya</a:t>
            </a:r>
            <a:endParaRPr lang="en-US" sz="2000">
              <a:solidFill>
                <a:schemeClr val="bg1"/>
              </a:solidFill>
              <a:latin typeface="Fira Sans Light" panose="020B0403050000020004" pitchFamily="34" charset="0"/>
            </a:endParaRPr>
          </a:p>
        </p:txBody>
      </p:sp>
    </p:spTree>
    <p:extLst>
      <p:ext uri="{BB962C8B-B14F-4D97-AF65-F5344CB8AC3E}">
        <p14:creationId xmlns:p14="http://schemas.microsoft.com/office/powerpoint/2010/main" val="7223897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a:extLst>
              <a:ext uri="{FF2B5EF4-FFF2-40B4-BE49-F238E27FC236}">
                <a16:creationId xmlns:a16="http://schemas.microsoft.com/office/drawing/2014/main" id="{DC81317D-B1B9-40BF-9928-0CB07EADCE19}"/>
              </a:ext>
            </a:extLst>
          </p:cNvPr>
          <p:cNvPicPr>
            <a:picLocks noGrp="1" noChangeAspect="1"/>
          </p:cNvPicPr>
          <p:nvPr>
            <p:ph idx="1"/>
          </p:nvPr>
        </p:nvPicPr>
        <p:blipFill rotWithShape="1">
          <a:blip r:embed="rId2"/>
          <a:srcRect l="12997" t="14342" b="24844"/>
          <a:stretch/>
        </p:blipFill>
        <p:spPr>
          <a:xfrm>
            <a:off x="492668" y="1175658"/>
            <a:ext cx="11157298" cy="5301342"/>
          </a:xfrm>
          <a:prstGeom prst="rect">
            <a:avLst/>
          </a:prstGeom>
        </p:spPr>
      </p:pic>
      <p:sp>
        <p:nvSpPr>
          <p:cNvPr id="2" name="Title 1">
            <a:extLst>
              <a:ext uri="{FF2B5EF4-FFF2-40B4-BE49-F238E27FC236}">
                <a16:creationId xmlns:a16="http://schemas.microsoft.com/office/drawing/2014/main" id="{04DEA351-1B83-4E47-81DA-7E59FE1B8761}"/>
              </a:ext>
            </a:extLst>
          </p:cNvPr>
          <p:cNvSpPr>
            <a:spLocks noGrp="1"/>
          </p:cNvSpPr>
          <p:nvPr>
            <p:ph type="title"/>
          </p:nvPr>
        </p:nvSpPr>
        <p:spPr/>
        <p:txBody>
          <a:bodyPr/>
          <a:lstStyle/>
          <a:p>
            <a:r>
              <a:rPr lang="en-US"/>
              <a:t>REI Phase 2 Countries</a:t>
            </a:r>
          </a:p>
        </p:txBody>
      </p:sp>
      <p:sp>
        <p:nvSpPr>
          <p:cNvPr id="8" name="TextBox 7">
            <a:extLst>
              <a:ext uri="{FF2B5EF4-FFF2-40B4-BE49-F238E27FC236}">
                <a16:creationId xmlns:a16="http://schemas.microsoft.com/office/drawing/2014/main" id="{4F458420-F1F7-48B3-BDF1-653DAEA14062}"/>
              </a:ext>
            </a:extLst>
          </p:cNvPr>
          <p:cNvSpPr txBox="1"/>
          <p:nvPr/>
        </p:nvSpPr>
        <p:spPr>
          <a:xfrm>
            <a:off x="3709854" y="4481647"/>
            <a:ext cx="883918" cy="339635"/>
          </a:xfrm>
          <a:prstGeom prst="rect">
            <a:avLst/>
          </a:prstGeom>
          <a:solidFill>
            <a:schemeClr val="accent3"/>
          </a:solidFill>
        </p:spPr>
        <p:txBody>
          <a:bodyPr vert="horz" wrap="square" lIns="91440" tIns="45720" rIns="91440" bIns="45720" rtlCol="0" anchor="b">
            <a:noAutofit/>
          </a:bodyPr>
          <a:lstStyle/>
          <a:p>
            <a:pPr marL="0" indent="0">
              <a:buFont typeface="Arial"/>
              <a:buNone/>
            </a:pPr>
            <a:r>
              <a:rPr lang="en-US" sz="2000" b="1">
                <a:solidFill>
                  <a:schemeClr val="bg1"/>
                </a:solidFill>
                <a:latin typeface="Fira Sans Light" panose="020B0403050000020004" pitchFamily="34" charset="0"/>
              </a:rPr>
              <a:t>Brazil</a:t>
            </a:r>
            <a:endParaRPr lang="en-US" sz="2000">
              <a:solidFill>
                <a:schemeClr val="bg1"/>
              </a:solidFill>
              <a:latin typeface="Fira Sans Light" panose="020B0403050000020004" pitchFamily="34" charset="0"/>
            </a:endParaRPr>
          </a:p>
        </p:txBody>
      </p:sp>
      <p:sp>
        <p:nvSpPr>
          <p:cNvPr id="9" name="TextBox 8">
            <a:extLst>
              <a:ext uri="{FF2B5EF4-FFF2-40B4-BE49-F238E27FC236}">
                <a16:creationId xmlns:a16="http://schemas.microsoft.com/office/drawing/2014/main" id="{6385993C-4953-4FB6-81D5-5674C2C872C4}"/>
              </a:ext>
            </a:extLst>
          </p:cNvPr>
          <p:cNvSpPr txBox="1"/>
          <p:nvPr/>
        </p:nvSpPr>
        <p:spPr>
          <a:xfrm>
            <a:off x="871943" y="3646714"/>
            <a:ext cx="1522914" cy="359229"/>
          </a:xfrm>
          <a:prstGeom prst="rect">
            <a:avLst/>
          </a:prstGeom>
          <a:solidFill>
            <a:schemeClr val="accent3"/>
          </a:solidFill>
        </p:spPr>
        <p:txBody>
          <a:bodyPr vert="horz" wrap="square" lIns="91440" tIns="45720" rIns="91440" bIns="45720" rtlCol="0" anchor="b">
            <a:noAutofit/>
          </a:bodyPr>
          <a:lstStyle/>
          <a:p>
            <a:pPr marL="0" indent="0">
              <a:buFont typeface="Arial"/>
              <a:buNone/>
            </a:pPr>
            <a:r>
              <a:rPr lang="en-US" sz="2000" b="1">
                <a:solidFill>
                  <a:schemeClr val="bg1"/>
                </a:solidFill>
                <a:latin typeface="Fira Sans Light" panose="020B0403050000020004" pitchFamily="34" charset="0"/>
              </a:rPr>
              <a:t>Costa Rica</a:t>
            </a:r>
          </a:p>
        </p:txBody>
      </p:sp>
      <p:sp>
        <p:nvSpPr>
          <p:cNvPr id="10" name="TextBox 9">
            <a:extLst>
              <a:ext uri="{FF2B5EF4-FFF2-40B4-BE49-F238E27FC236}">
                <a16:creationId xmlns:a16="http://schemas.microsoft.com/office/drawing/2014/main" id="{5561FC68-90AE-421C-AF0E-C077DFE0C171}"/>
              </a:ext>
            </a:extLst>
          </p:cNvPr>
          <p:cNvSpPr txBox="1"/>
          <p:nvPr/>
        </p:nvSpPr>
        <p:spPr>
          <a:xfrm>
            <a:off x="7916092" y="4481647"/>
            <a:ext cx="1358537" cy="416924"/>
          </a:xfrm>
          <a:prstGeom prst="rect">
            <a:avLst/>
          </a:prstGeom>
          <a:solidFill>
            <a:schemeClr val="accent3"/>
          </a:solidFill>
        </p:spPr>
        <p:txBody>
          <a:bodyPr vert="horz" wrap="square" lIns="91440" tIns="45720" rIns="91440" bIns="45720" rtlCol="0" anchor="b">
            <a:noAutofit/>
          </a:bodyPr>
          <a:lstStyle/>
          <a:p>
            <a:pPr marL="0" indent="0">
              <a:buFont typeface="Arial"/>
              <a:buNone/>
            </a:pPr>
            <a:r>
              <a:rPr lang="en-US" sz="2000" b="1">
                <a:solidFill>
                  <a:schemeClr val="bg1"/>
                </a:solidFill>
                <a:latin typeface="Fira Sans Light" panose="020B0403050000020004" pitchFamily="34" charset="0"/>
              </a:rPr>
              <a:t>Indonesia</a:t>
            </a:r>
            <a:endParaRPr lang="en-US" sz="2000">
              <a:solidFill>
                <a:schemeClr val="bg1"/>
              </a:solidFill>
              <a:latin typeface="Fira Sans Light" panose="020B0403050000020004" pitchFamily="34" charset="0"/>
            </a:endParaRPr>
          </a:p>
        </p:txBody>
      </p:sp>
      <p:sp>
        <p:nvSpPr>
          <p:cNvPr id="11" name="TextBox 10">
            <a:extLst>
              <a:ext uri="{FF2B5EF4-FFF2-40B4-BE49-F238E27FC236}">
                <a16:creationId xmlns:a16="http://schemas.microsoft.com/office/drawing/2014/main" id="{62DAEA3D-104B-4961-AF01-A5294349C1B8}"/>
              </a:ext>
            </a:extLst>
          </p:cNvPr>
          <p:cNvSpPr txBox="1"/>
          <p:nvPr/>
        </p:nvSpPr>
        <p:spPr>
          <a:xfrm>
            <a:off x="5138057" y="2575729"/>
            <a:ext cx="1001485" cy="376532"/>
          </a:xfrm>
          <a:prstGeom prst="rect">
            <a:avLst/>
          </a:prstGeom>
          <a:solidFill>
            <a:schemeClr val="accent3"/>
          </a:solidFill>
        </p:spPr>
        <p:txBody>
          <a:bodyPr vert="horz" wrap="square" lIns="91440" tIns="45720" rIns="91440" bIns="45720" rtlCol="0" anchor="b">
            <a:noAutofit/>
          </a:bodyPr>
          <a:lstStyle/>
          <a:p>
            <a:pPr marL="0" indent="0">
              <a:buFont typeface="Arial"/>
              <a:buNone/>
            </a:pPr>
            <a:r>
              <a:rPr lang="en-US" sz="2000" b="1" err="1">
                <a:solidFill>
                  <a:schemeClr val="bg1"/>
                </a:solidFill>
                <a:latin typeface="Fira Sans Light" panose="020B0403050000020004" pitchFamily="34" charset="0"/>
              </a:rPr>
              <a:t>Turkiye</a:t>
            </a:r>
            <a:endParaRPr lang="en-US" sz="2000" b="1">
              <a:solidFill>
                <a:schemeClr val="bg1"/>
              </a:solidFill>
              <a:latin typeface="Fira Sans Light" panose="020B0403050000020004" pitchFamily="34" charset="0"/>
            </a:endParaRPr>
          </a:p>
        </p:txBody>
      </p:sp>
      <p:sp>
        <p:nvSpPr>
          <p:cNvPr id="12" name="TextBox 11">
            <a:extLst>
              <a:ext uri="{FF2B5EF4-FFF2-40B4-BE49-F238E27FC236}">
                <a16:creationId xmlns:a16="http://schemas.microsoft.com/office/drawing/2014/main" id="{E08C4ACD-6542-4CD6-96F6-B77C392B2AD8}"/>
              </a:ext>
            </a:extLst>
          </p:cNvPr>
          <p:cNvSpPr txBox="1"/>
          <p:nvPr/>
        </p:nvSpPr>
        <p:spPr>
          <a:xfrm>
            <a:off x="8688979" y="2978443"/>
            <a:ext cx="803364" cy="376532"/>
          </a:xfrm>
          <a:prstGeom prst="rect">
            <a:avLst/>
          </a:prstGeom>
          <a:solidFill>
            <a:schemeClr val="accent3"/>
          </a:solidFill>
        </p:spPr>
        <p:txBody>
          <a:bodyPr vert="horz" wrap="square" lIns="91440" tIns="45720" rIns="91440" bIns="45720" rtlCol="0" anchor="b">
            <a:noAutofit/>
          </a:bodyPr>
          <a:lstStyle/>
          <a:p>
            <a:pPr marL="0" indent="0">
              <a:buFont typeface="Arial"/>
              <a:buNone/>
            </a:pPr>
            <a:r>
              <a:rPr lang="en-US" sz="2000" b="1">
                <a:solidFill>
                  <a:schemeClr val="bg1"/>
                </a:solidFill>
                <a:latin typeface="Fira Sans Light" panose="020B0403050000020004" pitchFamily="34" charset="0"/>
              </a:rPr>
              <a:t>India</a:t>
            </a:r>
            <a:endParaRPr lang="en-US" sz="2000">
              <a:solidFill>
                <a:schemeClr val="bg1"/>
              </a:solidFill>
              <a:latin typeface="Fira Sans Light" panose="020B0403050000020004" pitchFamily="34" charset="0"/>
            </a:endParaRPr>
          </a:p>
        </p:txBody>
      </p:sp>
    </p:spTree>
    <p:extLst>
      <p:ext uri="{BB962C8B-B14F-4D97-AF65-F5344CB8AC3E}">
        <p14:creationId xmlns:p14="http://schemas.microsoft.com/office/powerpoint/2010/main" val="28403022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EFEBB39-EC73-1841-A5C4-A5E8B6B096EF}"/>
              </a:ext>
            </a:extLst>
          </p:cNvPr>
          <p:cNvSpPr>
            <a:spLocks noGrp="1"/>
          </p:cNvSpPr>
          <p:nvPr>
            <p:ph type="title"/>
          </p:nvPr>
        </p:nvSpPr>
        <p:spPr>
          <a:xfrm>
            <a:off x="381000" y="388938"/>
            <a:ext cx="10836729" cy="889280"/>
          </a:xfrm>
        </p:spPr>
        <p:txBody>
          <a:bodyPr>
            <a:noAutofit/>
          </a:bodyPr>
          <a:lstStyle/>
          <a:p>
            <a:r>
              <a:rPr lang="en-US" sz="4400">
                <a:latin typeface="Barlow Condensed SemiBold" panose="020B0604020202020204" charset="0"/>
              </a:rPr>
              <a:t>Colombia REI Investment Plan</a:t>
            </a:r>
            <a:endParaRPr lang="en-US" sz="4400">
              <a:solidFill>
                <a:schemeClr val="accent3"/>
              </a:solidFill>
              <a:latin typeface="Barlow Condensed SemiBold" panose="020B0604020202020204" charset="0"/>
            </a:endParaRPr>
          </a:p>
        </p:txBody>
      </p:sp>
      <p:sp>
        <p:nvSpPr>
          <p:cNvPr id="2" name="Content Placeholder 1">
            <a:extLst>
              <a:ext uri="{FF2B5EF4-FFF2-40B4-BE49-F238E27FC236}">
                <a16:creationId xmlns:a16="http://schemas.microsoft.com/office/drawing/2014/main" id="{946D00B2-1BBA-884F-80C3-BE71638E787B}"/>
              </a:ext>
            </a:extLst>
          </p:cNvPr>
          <p:cNvSpPr>
            <a:spLocks noGrp="1"/>
          </p:cNvSpPr>
          <p:nvPr>
            <p:ph idx="1"/>
          </p:nvPr>
        </p:nvSpPr>
        <p:spPr>
          <a:xfrm>
            <a:off x="380998" y="1191982"/>
            <a:ext cx="11430003" cy="3837218"/>
          </a:xfrm>
        </p:spPr>
        <p:txBody>
          <a:bodyPr>
            <a:noAutofit/>
          </a:bodyPr>
          <a:lstStyle/>
          <a:p>
            <a:pPr marL="0" indent="0">
              <a:lnSpc>
                <a:spcPct val="100000"/>
              </a:lnSpc>
              <a:spcBef>
                <a:spcPts val="400"/>
              </a:spcBef>
              <a:buNone/>
            </a:pPr>
            <a:r>
              <a:rPr lang="en-US" sz="2000" b="1">
                <a:effectLst/>
                <a:latin typeface="Fira Sans SemiBold" panose="020B0603050000020004" pitchFamily="34" charset="0"/>
              </a:rPr>
              <a:t>US$70 million to mobilize US$280 million (1:4 </a:t>
            </a:r>
            <a:r>
              <a:rPr lang="en-US" sz="2000">
                <a:effectLst/>
                <a:latin typeface="Fira Sans SemiBold" panose="020B0603050000020004" pitchFamily="34" charset="0"/>
              </a:rPr>
              <a:t>ratio</a:t>
            </a:r>
            <a:r>
              <a:rPr lang="en-US" sz="2000">
                <a:latin typeface="Fira Sans SemiBold" panose="020B0603050000020004" pitchFamily="34" charset="0"/>
              </a:rPr>
              <a:t>,</a:t>
            </a:r>
            <a:r>
              <a:rPr lang="en-US" sz="2000">
                <a:effectLst/>
                <a:latin typeface="Fira Sans SemiBold" panose="020B0603050000020004" pitchFamily="34" charset="0"/>
              </a:rPr>
              <a:t> </a:t>
            </a:r>
            <a:r>
              <a:rPr lang="en-US" sz="2000">
                <a:latin typeface="Fira Sans SemiBold" panose="020B0603050000020004" pitchFamily="34" charset="0"/>
              </a:rPr>
              <a:t>S$66.5m concessional; US$3.5m grant)</a:t>
            </a:r>
          </a:p>
          <a:p>
            <a:pPr>
              <a:lnSpc>
                <a:spcPct val="100000"/>
              </a:lnSpc>
              <a:spcBef>
                <a:spcPts val="400"/>
              </a:spcBef>
            </a:pPr>
            <a:r>
              <a:rPr lang="en-US" sz="2000">
                <a:latin typeface="Fira Sans Light" panose="020B0403050000020004" pitchFamily="34" charset="0"/>
              </a:rPr>
              <a:t>channeled through the IDB and implemented by two national development banks</a:t>
            </a:r>
            <a:endParaRPr lang="en-US" sz="2000">
              <a:latin typeface="Fira Sans Light" panose="020B0604020202020204" charset="0"/>
            </a:endParaRPr>
          </a:p>
          <a:p>
            <a:pPr marL="0" indent="0">
              <a:lnSpc>
                <a:spcPct val="100000"/>
              </a:lnSpc>
              <a:spcBef>
                <a:spcPts val="400"/>
              </a:spcBef>
              <a:buNone/>
            </a:pPr>
            <a:endParaRPr lang="en-US" sz="2000" b="1">
              <a:latin typeface="Fira Sans SemiBold" panose="020B0503050000020004" pitchFamily="34" charset="0"/>
            </a:endParaRPr>
          </a:p>
          <a:p>
            <a:pPr marL="0" indent="0">
              <a:lnSpc>
                <a:spcPct val="100000"/>
              </a:lnSpc>
              <a:spcBef>
                <a:spcPts val="400"/>
              </a:spcBef>
              <a:buNone/>
            </a:pPr>
            <a:r>
              <a:rPr lang="en-US" sz="2000" b="1">
                <a:latin typeface="Fira Sans SemiBold" panose="020B0503050000020004" pitchFamily="34" charset="0"/>
              </a:rPr>
              <a:t>Objective: To support the decarbonization of the country ́s economy by accelerating its ongoing clean and inclusive energy transition by</a:t>
            </a:r>
            <a:r>
              <a:rPr lang="en-US" sz="2000">
                <a:latin typeface="Fira Sans Light" panose="020B0604020202020204" charset="0"/>
              </a:rPr>
              <a:t>:</a:t>
            </a:r>
            <a:endParaRPr lang="en-US" sz="2000" b="1" u="sng">
              <a:latin typeface="Fira Sans SemiBold" panose="020B0503050000020004" pitchFamily="34" charset="0"/>
            </a:endParaRPr>
          </a:p>
          <a:p>
            <a:pPr marL="342900" indent="-342900">
              <a:lnSpc>
                <a:spcPct val="100000"/>
              </a:lnSpc>
              <a:spcBef>
                <a:spcPts val="400"/>
              </a:spcBef>
            </a:pPr>
            <a:r>
              <a:rPr lang="en-US" sz="2000">
                <a:latin typeface="Fira Sans Light" panose="020B0604020202020204" charset="0"/>
              </a:rPr>
              <a:t>Reducing barriers to RE integration to the grid;</a:t>
            </a:r>
          </a:p>
          <a:p>
            <a:pPr marL="342900" indent="-342900">
              <a:lnSpc>
                <a:spcPct val="100000"/>
              </a:lnSpc>
              <a:spcBef>
                <a:spcPts val="400"/>
              </a:spcBef>
            </a:pPr>
            <a:r>
              <a:rPr lang="en-US" sz="2000">
                <a:latin typeface="Fira Sans Light" panose="020B0604020202020204" charset="0"/>
              </a:rPr>
              <a:t>Scaling up finance for renewable energy integration </a:t>
            </a:r>
            <a:br>
              <a:rPr lang="en-US" sz="2000">
                <a:latin typeface="Fira Sans Light" panose="020B0604020202020204" charset="0"/>
              </a:rPr>
            </a:br>
            <a:r>
              <a:rPr lang="en-US" sz="2000">
                <a:latin typeface="Fira Sans Light" panose="020B0604020202020204" charset="0"/>
              </a:rPr>
              <a:t>infrastructure</a:t>
            </a:r>
          </a:p>
          <a:p>
            <a:pPr marL="342900" indent="-342900">
              <a:lnSpc>
                <a:spcPct val="100000"/>
              </a:lnSpc>
              <a:spcBef>
                <a:spcPts val="400"/>
              </a:spcBef>
            </a:pPr>
            <a:r>
              <a:rPr lang="en-US" sz="2000">
                <a:latin typeface="Fira Sans Light" panose="020B0604020202020204" charset="0"/>
              </a:rPr>
              <a:t>Building related public and private sector capacities. </a:t>
            </a:r>
          </a:p>
        </p:txBody>
      </p:sp>
      <p:sp>
        <p:nvSpPr>
          <p:cNvPr id="3" name="Slide Number Placeholder 4">
            <a:extLst>
              <a:ext uri="{FF2B5EF4-FFF2-40B4-BE49-F238E27FC236}">
                <a16:creationId xmlns:a16="http://schemas.microsoft.com/office/drawing/2014/main" id="{262254B5-2CF4-F437-A3DD-D262F1614C33}"/>
              </a:ext>
            </a:extLst>
          </p:cNvPr>
          <p:cNvSpPr>
            <a:spLocks noGrp="1"/>
          </p:cNvSpPr>
          <p:nvPr>
            <p:ph type="sldNum" sz="quarter" idx="4"/>
          </p:nvPr>
        </p:nvSpPr>
        <p:spPr>
          <a:xfrm>
            <a:off x="11125200" y="388937"/>
            <a:ext cx="1066800" cy="130968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768ADD5-16B6-A049-811B-6204F201BEE3}" type="slidenum">
              <a:rPr kumimoji="0" lang="en-US" sz="3600" b="1" i="0" u="none" strike="noStrike" kern="1200" cap="none" spc="0" normalizeH="0" baseline="0" noProof="0" smtClean="0">
                <a:ln>
                  <a:noFill/>
                </a:ln>
                <a:solidFill>
                  <a:srgbClr val="EBE3E0">
                    <a:lumMod val="75000"/>
                  </a:srgbClr>
                </a:solidFill>
                <a:effectLst/>
                <a:uLnTx/>
                <a:uFillTx/>
                <a:latin typeface="Barlow" pitchFamily="2" charset="77"/>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a:t>
            </a:fld>
            <a:endParaRPr kumimoji="0" lang="en-US" sz="3600" b="1" i="0" u="none" strike="noStrike" kern="1200" cap="none" spc="0" normalizeH="0" baseline="0" noProof="0">
              <a:ln>
                <a:noFill/>
              </a:ln>
              <a:solidFill>
                <a:srgbClr val="EBE3E0">
                  <a:lumMod val="75000"/>
                </a:srgbClr>
              </a:solidFill>
              <a:effectLst/>
              <a:uLnTx/>
              <a:uFillTx/>
              <a:latin typeface="Barlow" pitchFamily="2" charset="77"/>
              <a:ea typeface="+mn-ea"/>
              <a:cs typeface="+mn-cs"/>
            </a:endParaRPr>
          </a:p>
        </p:txBody>
      </p:sp>
      <p:pic>
        <p:nvPicPr>
          <p:cNvPr id="10" name="Picture 9" descr="Chart, waterfall chart&#10;&#10;Description automatically generated">
            <a:extLst>
              <a:ext uri="{FF2B5EF4-FFF2-40B4-BE49-F238E27FC236}">
                <a16:creationId xmlns:a16="http://schemas.microsoft.com/office/drawing/2014/main" id="{B0905B7F-14F3-025B-D29A-28A6A35FF354}"/>
              </a:ext>
            </a:extLst>
          </p:cNvPr>
          <p:cNvPicPr>
            <a:picLocks noChangeAspect="1"/>
          </p:cNvPicPr>
          <p:nvPr/>
        </p:nvPicPr>
        <p:blipFill>
          <a:blip r:embed="rId3"/>
          <a:stretch>
            <a:fillRect/>
          </a:stretch>
        </p:blipFill>
        <p:spPr>
          <a:xfrm>
            <a:off x="6936617" y="2843983"/>
            <a:ext cx="4874384" cy="3174392"/>
          </a:xfrm>
          <a:prstGeom prst="rect">
            <a:avLst/>
          </a:prstGeom>
          <a:ln>
            <a:noFill/>
          </a:ln>
        </p:spPr>
      </p:pic>
      <p:sp>
        <p:nvSpPr>
          <p:cNvPr id="14" name="TextBox 13">
            <a:extLst>
              <a:ext uri="{FF2B5EF4-FFF2-40B4-BE49-F238E27FC236}">
                <a16:creationId xmlns:a16="http://schemas.microsoft.com/office/drawing/2014/main" id="{C3C7353B-58F9-E3D4-8BAD-06BA6FDBCF8D}"/>
              </a:ext>
            </a:extLst>
          </p:cNvPr>
          <p:cNvSpPr txBox="1"/>
          <p:nvPr/>
        </p:nvSpPr>
        <p:spPr>
          <a:xfrm>
            <a:off x="380999" y="4782555"/>
            <a:ext cx="6555618" cy="1323439"/>
          </a:xfrm>
          <a:prstGeom prst="rect">
            <a:avLst/>
          </a:prstGeom>
          <a:noFill/>
        </p:spPr>
        <p:txBody>
          <a:bodyPr wrap="square">
            <a:spAutoFit/>
          </a:bodyPr>
          <a:lstStyle/>
          <a:p>
            <a:pPr marL="0" indent="0">
              <a:buNone/>
            </a:pPr>
            <a:r>
              <a:rPr lang="en-US" sz="2000" b="1">
                <a:latin typeface="Fira Sans SemiBold" panose="020B0503050000020004" pitchFamily="34" charset="0"/>
              </a:rPr>
              <a:t>The RE transformation is underway in Colombia:</a:t>
            </a:r>
            <a:endParaRPr lang="en-US" sz="2000" b="1" u="sng">
              <a:latin typeface="Fira Sans SemiBold" panose="020B0503050000020004" pitchFamily="34" charset="0"/>
            </a:endParaRPr>
          </a:p>
          <a:p>
            <a:pPr marL="342900" indent="-342900">
              <a:buFont typeface="Arial" panose="020B0604020202020204" pitchFamily="34" charset="0"/>
              <a:buChar char="•"/>
            </a:pPr>
            <a:r>
              <a:rPr lang="en-US" sz="2000">
                <a:latin typeface="Fira Sans Light" panose="020B0604020202020204" charset="0"/>
              </a:rPr>
              <a:t>Record high in RE incorporation in Colombia in 2021</a:t>
            </a:r>
          </a:p>
          <a:p>
            <a:pPr marL="342900" indent="-342900">
              <a:buFont typeface="Arial" panose="020B0604020202020204" pitchFamily="34" charset="0"/>
              <a:buChar char="•"/>
            </a:pPr>
            <a:r>
              <a:rPr lang="en-US" sz="2000">
                <a:latin typeface="Fira Sans Light" panose="020B0604020202020204" charset="0"/>
              </a:rPr>
              <a:t>74.66 MW of PV generation, equiv. to 58% of new capacity </a:t>
            </a:r>
          </a:p>
        </p:txBody>
      </p:sp>
    </p:spTree>
    <p:extLst>
      <p:ext uri="{BB962C8B-B14F-4D97-AF65-F5344CB8AC3E}">
        <p14:creationId xmlns:p14="http://schemas.microsoft.com/office/powerpoint/2010/main" val="71503410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EEFEBB39-EC73-1841-A5C4-A5E8B6B096EF}"/>
              </a:ext>
            </a:extLst>
          </p:cNvPr>
          <p:cNvSpPr>
            <a:spLocks noGrp="1"/>
          </p:cNvSpPr>
          <p:nvPr>
            <p:ph type="title"/>
          </p:nvPr>
        </p:nvSpPr>
        <p:spPr>
          <a:xfrm>
            <a:off x="381000" y="388938"/>
            <a:ext cx="10836729" cy="889280"/>
          </a:xfrm>
        </p:spPr>
        <p:txBody>
          <a:bodyPr>
            <a:noAutofit/>
          </a:bodyPr>
          <a:lstStyle/>
          <a:p>
            <a:r>
              <a:rPr lang="en-US" sz="4400">
                <a:latin typeface="Barlow Condensed SemiBold" panose="020B0604020202020204" charset="0"/>
              </a:rPr>
              <a:t>Colombia REI Investment Plan</a:t>
            </a:r>
            <a:endParaRPr lang="en-US" sz="4400">
              <a:solidFill>
                <a:schemeClr val="accent3"/>
              </a:solidFill>
              <a:latin typeface="Barlow Condensed SemiBold" panose="020B0604020202020204" charset="0"/>
            </a:endParaRPr>
          </a:p>
        </p:txBody>
      </p:sp>
      <p:sp>
        <p:nvSpPr>
          <p:cNvPr id="2" name="Content Placeholder 1">
            <a:extLst>
              <a:ext uri="{FF2B5EF4-FFF2-40B4-BE49-F238E27FC236}">
                <a16:creationId xmlns:a16="http://schemas.microsoft.com/office/drawing/2014/main" id="{946D00B2-1BBA-884F-80C3-BE71638E787B}"/>
              </a:ext>
            </a:extLst>
          </p:cNvPr>
          <p:cNvSpPr>
            <a:spLocks noGrp="1"/>
          </p:cNvSpPr>
          <p:nvPr>
            <p:ph idx="1"/>
          </p:nvPr>
        </p:nvSpPr>
        <p:spPr>
          <a:xfrm>
            <a:off x="380999" y="1208311"/>
            <a:ext cx="11261272" cy="5568044"/>
          </a:xfrm>
        </p:spPr>
        <p:txBody>
          <a:bodyPr>
            <a:noAutofit/>
          </a:bodyPr>
          <a:lstStyle/>
          <a:p>
            <a:pPr marL="0" indent="0">
              <a:lnSpc>
                <a:spcPct val="100000"/>
              </a:lnSpc>
              <a:spcBef>
                <a:spcPts val="600"/>
              </a:spcBef>
              <a:buNone/>
            </a:pPr>
            <a:r>
              <a:rPr lang="en-US" sz="2000" b="1">
                <a:latin typeface="Fira Sans SemiBold" panose="020B0503050000020004" pitchFamily="34" charset="0"/>
              </a:rPr>
              <a:t>Component 1: Financing through </a:t>
            </a:r>
            <a:r>
              <a:rPr lang="en-US" sz="2000" b="1" err="1">
                <a:latin typeface="Fira Sans SemiBold" panose="020B0503050000020004" pitchFamily="34" charset="0"/>
              </a:rPr>
              <a:t>Bancoldex</a:t>
            </a:r>
            <a:r>
              <a:rPr lang="en-US" sz="2000" b="1">
                <a:latin typeface="Fira Sans SemiBold" panose="020B0503050000020004" pitchFamily="34" charset="0"/>
              </a:rPr>
              <a:t> and FDN (USD 68m CIF-REI, USD 79m IDB, USD 5m CTF, USD 194.88m others).</a:t>
            </a:r>
            <a:r>
              <a:rPr lang="en-US" sz="2000">
                <a:latin typeface="Fira Sans Light" panose="020B0604020202020204" charset="0"/>
              </a:rPr>
              <a:t> </a:t>
            </a:r>
          </a:p>
          <a:p>
            <a:pPr>
              <a:lnSpc>
                <a:spcPct val="100000"/>
              </a:lnSpc>
              <a:spcBef>
                <a:spcPts val="600"/>
              </a:spcBef>
            </a:pPr>
            <a:r>
              <a:rPr lang="en-US" sz="2000">
                <a:latin typeface="Fira Sans Light" panose="020B0604020202020204" charset="0"/>
              </a:rPr>
              <a:t>Rural Electrification with renewables; Green hydrogen, offshore wind and other renewables</a:t>
            </a:r>
          </a:p>
          <a:p>
            <a:pPr>
              <a:lnSpc>
                <a:spcPct val="100000"/>
              </a:lnSpc>
              <a:spcBef>
                <a:spcPts val="600"/>
              </a:spcBef>
            </a:pPr>
            <a:r>
              <a:rPr lang="en-US" sz="2000">
                <a:latin typeface="Fira Sans Light" panose="020B0604020202020204" charset="0"/>
              </a:rPr>
              <a:t>Advanced metering, transmission and grid support infrastructure; </a:t>
            </a:r>
          </a:p>
          <a:p>
            <a:pPr>
              <a:lnSpc>
                <a:spcPct val="100000"/>
              </a:lnSpc>
              <a:spcBef>
                <a:spcPts val="600"/>
              </a:spcBef>
            </a:pPr>
            <a:r>
              <a:rPr lang="en-US" sz="2000">
                <a:latin typeface="Fira Sans Light" panose="020B0604020202020204" charset="0"/>
              </a:rPr>
              <a:t>Transport Electrification </a:t>
            </a:r>
          </a:p>
          <a:p>
            <a:pPr marL="0" indent="0">
              <a:lnSpc>
                <a:spcPct val="100000"/>
              </a:lnSpc>
              <a:spcBef>
                <a:spcPts val="600"/>
              </a:spcBef>
              <a:buNone/>
            </a:pPr>
            <a:endParaRPr lang="en-US" sz="2000" b="1">
              <a:latin typeface="Fira Sans SemiBold" panose="020B0503050000020004" pitchFamily="34" charset="0"/>
            </a:endParaRPr>
          </a:p>
          <a:p>
            <a:pPr marL="0" indent="0">
              <a:lnSpc>
                <a:spcPct val="100000"/>
              </a:lnSpc>
              <a:spcBef>
                <a:spcPts val="600"/>
              </a:spcBef>
              <a:buNone/>
            </a:pPr>
            <a:r>
              <a:rPr lang="en-US" sz="2000" b="1">
                <a:latin typeface="Fira Sans SemiBold" panose="020B0503050000020004" pitchFamily="34" charset="0"/>
              </a:rPr>
              <a:t>Component 2: +H2 Colombia Program (US$0.12m FENOGE, US$2m CIF-REI grant, US$1m other bilateral financiers). </a:t>
            </a:r>
            <a:endParaRPr lang="en-US" sz="2000">
              <a:latin typeface="Fira Sans Light" panose="020B0604020202020204" charset="0"/>
            </a:endParaRPr>
          </a:p>
          <a:p>
            <a:pPr>
              <a:lnSpc>
                <a:spcPct val="100000"/>
              </a:lnSpc>
              <a:spcBef>
                <a:spcPts val="600"/>
              </a:spcBef>
            </a:pPr>
            <a:r>
              <a:rPr lang="en-US" sz="2000">
                <a:latin typeface="Fira Sans Light" panose="020B0604020202020204" charset="0"/>
              </a:rPr>
              <a:t>TA to support pre-investment studies for priority hydrogen projects.</a:t>
            </a:r>
          </a:p>
          <a:p>
            <a:pPr marL="0" indent="0">
              <a:lnSpc>
                <a:spcPct val="100000"/>
              </a:lnSpc>
              <a:spcBef>
                <a:spcPts val="600"/>
              </a:spcBef>
              <a:buNone/>
            </a:pPr>
            <a:endParaRPr lang="en-US" sz="1700" b="1">
              <a:latin typeface="Fira Sans Light" panose="020B0604020202020204" charset="0"/>
            </a:endParaRPr>
          </a:p>
          <a:p>
            <a:pPr marL="0" indent="0">
              <a:lnSpc>
                <a:spcPct val="100000"/>
              </a:lnSpc>
              <a:spcBef>
                <a:spcPts val="600"/>
              </a:spcBef>
              <a:buNone/>
            </a:pPr>
            <a:r>
              <a:rPr lang="en-US" sz="2000" b="1">
                <a:latin typeface="Fira Sans SemiBold" panose="020B0503050000020004" pitchFamily="34" charset="0"/>
              </a:rPr>
              <a:t>Expected Outcomes include:</a:t>
            </a:r>
            <a:endParaRPr lang="en-US" sz="2000" b="1" u="sng">
              <a:latin typeface="Fira Sans SemiBold" panose="020B0503050000020004" pitchFamily="34" charset="0"/>
            </a:endParaRPr>
          </a:p>
          <a:p>
            <a:pPr marL="342900" indent="-342900">
              <a:lnSpc>
                <a:spcPct val="100000"/>
              </a:lnSpc>
              <a:spcBef>
                <a:spcPts val="600"/>
              </a:spcBef>
            </a:pPr>
            <a:r>
              <a:rPr lang="en-US" sz="2000">
                <a:latin typeface="Fira Sans Light" panose="020B0604020202020204" charset="0"/>
              </a:rPr>
              <a:t>19,560 households with increased access to clean energy</a:t>
            </a:r>
          </a:p>
          <a:p>
            <a:pPr marL="342900" indent="-342900">
              <a:lnSpc>
                <a:spcPct val="100000"/>
              </a:lnSpc>
              <a:spcBef>
                <a:spcPts val="600"/>
              </a:spcBef>
            </a:pPr>
            <a:r>
              <a:rPr lang="en-US" sz="2000">
                <a:latin typeface="Fira Sans Light" panose="020B0604020202020204" charset="0"/>
              </a:rPr>
              <a:t>1.6 Mt CO2eq emissions reductions</a:t>
            </a:r>
          </a:p>
          <a:p>
            <a:pPr marL="342900" indent="-342900">
              <a:lnSpc>
                <a:spcPct val="100000"/>
              </a:lnSpc>
              <a:spcBef>
                <a:spcPts val="600"/>
              </a:spcBef>
            </a:pPr>
            <a:r>
              <a:rPr lang="en-US" sz="2000">
                <a:latin typeface="Fira Sans Light" panose="020B0604020202020204" charset="0"/>
              </a:rPr>
              <a:t>4 GH2 projects with pre-feasibility and/or feasibility studies ready for financing</a:t>
            </a:r>
          </a:p>
          <a:p>
            <a:pPr marL="342900" indent="-342900">
              <a:lnSpc>
                <a:spcPct val="100000"/>
              </a:lnSpc>
              <a:spcBef>
                <a:spcPts val="600"/>
              </a:spcBef>
            </a:pPr>
            <a:r>
              <a:rPr lang="en-US" sz="2000">
                <a:latin typeface="Fira Sans Light" panose="020B0604020202020204" charset="0"/>
              </a:rPr>
              <a:t>Improve the integration of climate risk management in energy sector decisions</a:t>
            </a:r>
          </a:p>
        </p:txBody>
      </p:sp>
      <p:sp>
        <p:nvSpPr>
          <p:cNvPr id="3" name="Slide Number Placeholder 4">
            <a:extLst>
              <a:ext uri="{FF2B5EF4-FFF2-40B4-BE49-F238E27FC236}">
                <a16:creationId xmlns:a16="http://schemas.microsoft.com/office/drawing/2014/main" id="{262254B5-2CF4-F437-A3DD-D262F1614C33}"/>
              </a:ext>
            </a:extLst>
          </p:cNvPr>
          <p:cNvSpPr>
            <a:spLocks noGrp="1"/>
          </p:cNvSpPr>
          <p:nvPr>
            <p:ph type="sldNum" sz="quarter" idx="4"/>
          </p:nvPr>
        </p:nvSpPr>
        <p:spPr>
          <a:xfrm>
            <a:off x="11125200" y="388937"/>
            <a:ext cx="1066800" cy="1309687"/>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768ADD5-16B6-A049-811B-6204F201BEE3}" type="slidenum">
              <a:rPr kumimoji="0" lang="en-US" sz="3600" b="1" i="0" u="none" strike="noStrike" kern="1200" cap="none" spc="0" normalizeH="0" baseline="0" noProof="0" smtClean="0">
                <a:ln>
                  <a:noFill/>
                </a:ln>
                <a:solidFill>
                  <a:srgbClr val="EBE3E0">
                    <a:lumMod val="75000"/>
                  </a:srgbClr>
                </a:solidFill>
                <a:effectLst/>
                <a:uLnTx/>
                <a:uFillTx/>
                <a:latin typeface="Barlow" pitchFamily="2" charset="77"/>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6</a:t>
            </a:fld>
            <a:endParaRPr kumimoji="0" lang="en-US" sz="3600" b="1" i="0" u="none" strike="noStrike" kern="1200" cap="none" spc="0" normalizeH="0" baseline="0" noProof="0">
              <a:ln>
                <a:noFill/>
              </a:ln>
              <a:solidFill>
                <a:srgbClr val="EBE3E0">
                  <a:lumMod val="75000"/>
                </a:srgbClr>
              </a:solidFill>
              <a:effectLst/>
              <a:uLnTx/>
              <a:uFillTx/>
              <a:latin typeface="Barlow" pitchFamily="2" charset="77"/>
              <a:ea typeface="+mn-ea"/>
              <a:cs typeface="+mn-cs"/>
            </a:endParaRPr>
          </a:p>
        </p:txBody>
      </p:sp>
    </p:spTree>
    <p:extLst>
      <p:ext uri="{BB962C8B-B14F-4D97-AF65-F5344CB8AC3E}">
        <p14:creationId xmlns:p14="http://schemas.microsoft.com/office/powerpoint/2010/main" val="3420597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221885-A863-48A6-9C08-4DC7ECEEB49C}"/>
              </a:ext>
            </a:extLst>
          </p:cNvPr>
          <p:cNvSpPr>
            <a:spLocks noGrp="1"/>
          </p:cNvSpPr>
          <p:nvPr>
            <p:ph type="title"/>
          </p:nvPr>
        </p:nvSpPr>
        <p:spPr/>
        <p:txBody>
          <a:bodyPr/>
          <a:lstStyle/>
          <a:p>
            <a:r>
              <a:rPr lang="en-US"/>
              <a:t>Status of other REI Investment Plans</a:t>
            </a:r>
          </a:p>
        </p:txBody>
      </p:sp>
      <p:graphicFrame>
        <p:nvGraphicFramePr>
          <p:cNvPr id="4" name="Table 4">
            <a:extLst>
              <a:ext uri="{FF2B5EF4-FFF2-40B4-BE49-F238E27FC236}">
                <a16:creationId xmlns:a16="http://schemas.microsoft.com/office/drawing/2014/main" id="{DB539AE0-9FAB-4B19-8A32-2C54A5831C82}"/>
              </a:ext>
            </a:extLst>
          </p:cNvPr>
          <p:cNvGraphicFramePr>
            <a:graphicFrameLocks noGrp="1"/>
          </p:cNvGraphicFramePr>
          <p:nvPr>
            <p:ph idx="1"/>
            <p:extLst>
              <p:ext uri="{D42A27DB-BD31-4B8C-83A1-F6EECF244321}">
                <p14:modId xmlns:p14="http://schemas.microsoft.com/office/powerpoint/2010/main" val="3688665037"/>
              </p:ext>
            </p:extLst>
          </p:nvPr>
        </p:nvGraphicFramePr>
        <p:xfrm>
          <a:off x="2146300" y="1555644"/>
          <a:ext cx="8066212" cy="4785360"/>
        </p:xfrm>
        <a:graphic>
          <a:graphicData uri="http://schemas.openxmlformats.org/drawingml/2006/table">
            <a:tbl>
              <a:tblPr firstRow="1" bandRow="1">
                <a:tableStyleId>{5C22544A-7EE6-4342-B048-85BDC9FD1C3A}</a:tableStyleId>
              </a:tblPr>
              <a:tblGrid>
                <a:gridCol w="1728725">
                  <a:extLst>
                    <a:ext uri="{9D8B030D-6E8A-4147-A177-3AD203B41FA5}">
                      <a16:colId xmlns:a16="http://schemas.microsoft.com/office/drawing/2014/main" val="1668341325"/>
                    </a:ext>
                  </a:extLst>
                </a:gridCol>
                <a:gridCol w="3085338">
                  <a:extLst>
                    <a:ext uri="{9D8B030D-6E8A-4147-A177-3AD203B41FA5}">
                      <a16:colId xmlns:a16="http://schemas.microsoft.com/office/drawing/2014/main" val="1196401061"/>
                    </a:ext>
                  </a:extLst>
                </a:gridCol>
                <a:gridCol w="3252149">
                  <a:extLst>
                    <a:ext uri="{9D8B030D-6E8A-4147-A177-3AD203B41FA5}">
                      <a16:colId xmlns:a16="http://schemas.microsoft.com/office/drawing/2014/main" val="2360654900"/>
                    </a:ext>
                  </a:extLst>
                </a:gridCol>
              </a:tblGrid>
              <a:tr h="165735">
                <a:tc>
                  <a:txBody>
                    <a:bodyPr/>
                    <a:lstStyle/>
                    <a:p>
                      <a:r>
                        <a:rPr lang="en-US" sz="2800">
                          <a:latin typeface="Barlow Condensed Light" panose="00000406000000000000" pitchFamily="2" charset="0"/>
                        </a:rPr>
                        <a:t>Country</a:t>
                      </a:r>
                    </a:p>
                  </a:txBody>
                  <a:tcPr/>
                </a:tc>
                <a:tc>
                  <a:txBody>
                    <a:bodyPr/>
                    <a:lstStyle/>
                    <a:p>
                      <a:r>
                        <a:rPr lang="en-US" sz="2800">
                          <a:latin typeface="Barlow Condensed Light" panose="00000406000000000000" pitchFamily="2" charset="0"/>
                        </a:rPr>
                        <a:t>Likelihood of Submitting IP by May 2023</a:t>
                      </a:r>
                    </a:p>
                  </a:txBody>
                  <a:tcPr/>
                </a:tc>
                <a:tc>
                  <a:txBody>
                    <a:bodyPr/>
                    <a:lstStyle/>
                    <a:p>
                      <a:r>
                        <a:rPr lang="en-US" sz="2800">
                          <a:latin typeface="Barlow Condensed Light" panose="00000406000000000000" pitchFamily="2" charset="0"/>
                        </a:rPr>
                        <a:t>Expected Size of Requested Envelope (USD)</a:t>
                      </a:r>
                    </a:p>
                  </a:txBody>
                  <a:tcPr/>
                </a:tc>
                <a:extLst>
                  <a:ext uri="{0D108BD9-81ED-4DB2-BD59-A6C34878D82A}">
                    <a16:rowId xmlns:a16="http://schemas.microsoft.com/office/drawing/2014/main" val="3705492920"/>
                  </a:ext>
                </a:extLst>
              </a:tr>
              <a:tr h="396557">
                <a:tc>
                  <a:txBody>
                    <a:bodyPr/>
                    <a:lstStyle/>
                    <a:p>
                      <a:pPr marL="0" marR="0">
                        <a:spcBef>
                          <a:spcPts val="0"/>
                        </a:spcBef>
                        <a:spcAft>
                          <a:spcPts val="0"/>
                        </a:spcAft>
                      </a:pPr>
                      <a:r>
                        <a:rPr lang="en-US" sz="2800">
                          <a:solidFill>
                            <a:srgbClr val="000000"/>
                          </a:solidFill>
                          <a:effectLst/>
                          <a:latin typeface="Barlow Condensed Light" panose="00000406000000000000" pitchFamily="2" charset="0"/>
                          <a:ea typeface="Calibri" panose="020F0502020204030204" pitchFamily="34" charset="0"/>
                        </a:rPr>
                        <a:t>Ukraine</a:t>
                      </a:r>
                      <a:endParaRPr lang="en-US" sz="2800">
                        <a:effectLst/>
                        <a:latin typeface="Barlow Condensed Light" panose="00000406000000000000" pitchFamily="2"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2800">
                          <a:solidFill>
                            <a:srgbClr val="000000"/>
                          </a:solidFill>
                          <a:effectLst/>
                          <a:latin typeface="Barlow Condensed Light"/>
                          <a:ea typeface="Calibri" panose="020F0502020204030204" pitchFamily="34" charset="0"/>
                        </a:rPr>
                        <a:t>No</a:t>
                      </a:r>
                      <a:endParaRPr lang="en-US" sz="2800">
                        <a:effectLst/>
                        <a:latin typeface="Barlow Condensed Light"/>
                        <a:ea typeface="Calibri" panose="020F0502020204030204" pitchFamily="34" charset="0"/>
                      </a:endParaRPr>
                    </a:p>
                  </a:txBody>
                  <a:tcPr marL="68580" marR="68580" marT="0" marB="0" anchor="b"/>
                </a:tc>
                <a:tc>
                  <a:txBody>
                    <a:bodyPr/>
                    <a:lstStyle/>
                    <a:p>
                      <a:pPr marL="0" marR="0">
                        <a:spcBef>
                          <a:spcPts val="0"/>
                        </a:spcBef>
                        <a:spcAft>
                          <a:spcPts val="0"/>
                        </a:spcAft>
                      </a:pPr>
                      <a:r>
                        <a:rPr lang="en-US" sz="2800">
                          <a:effectLst/>
                          <a:latin typeface="Barlow Condensed Light" panose="00000406000000000000" pitchFamily="2" charset="0"/>
                          <a:ea typeface="Calibri" panose="020F0502020204030204" pitchFamily="34" charset="0"/>
                        </a:rPr>
                        <a:t>TBD</a:t>
                      </a:r>
                    </a:p>
                  </a:txBody>
                  <a:tcPr marL="68580" marR="68580" marT="0" marB="0" anchor="b"/>
                </a:tc>
                <a:extLst>
                  <a:ext uri="{0D108BD9-81ED-4DB2-BD59-A6C34878D82A}">
                    <a16:rowId xmlns:a16="http://schemas.microsoft.com/office/drawing/2014/main" val="2561770254"/>
                  </a:ext>
                </a:extLst>
              </a:tr>
              <a:tr h="370840">
                <a:tc>
                  <a:txBody>
                    <a:bodyPr/>
                    <a:lstStyle/>
                    <a:p>
                      <a:pPr marL="0" marR="0">
                        <a:spcBef>
                          <a:spcPts val="0"/>
                        </a:spcBef>
                        <a:spcAft>
                          <a:spcPts val="0"/>
                        </a:spcAft>
                      </a:pPr>
                      <a:r>
                        <a:rPr lang="en-US" sz="2800">
                          <a:solidFill>
                            <a:srgbClr val="000000"/>
                          </a:solidFill>
                          <a:effectLst/>
                          <a:latin typeface="Barlow Condensed Light" panose="00000406000000000000" pitchFamily="2" charset="0"/>
                          <a:ea typeface="Calibri" panose="020F0502020204030204" pitchFamily="34" charset="0"/>
                        </a:rPr>
                        <a:t>Fiji</a:t>
                      </a:r>
                      <a:endParaRPr lang="en-US" sz="2800">
                        <a:effectLst/>
                        <a:latin typeface="Barlow Condensed Light" panose="00000406000000000000" pitchFamily="2"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2800">
                          <a:solidFill>
                            <a:srgbClr val="000000"/>
                          </a:solidFill>
                          <a:effectLst/>
                          <a:latin typeface="Barlow Condensed Light" panose="00000406000000000000" pitchFamily="2" charset="0"/>
                          <a:ea typeface="Calibri" panose="020F0502020204030204" pitchFamily="34" charset="0"/>
                        </a:rPr>
                        <a:t>Possible to Unlikely</a:t>
                      </a:r>
                      <a:endParaRPr lang="en-US" sz="2800">
                        <a:effectLst/>
                        <a:latin typeface="Barlow Condensed Light" panose="00000406000000000000" pitchFamily="2"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2800">
                          <a:effectLst/>
                          <a:latin typeface="Barlow Condensed Light" panose="00000406000000000000" pitchFamily="2" charset="0"/>
                          <a:ea typeface="Calibri" panose="020F0502020204030204" pitchFamily="34" charset="0"/>
                        </a:rPr>
                        <a:t>50 million</a:t>
                      </a:r>
                    </a:p>
                  </a:txBody>
                  <a:tcPr marL="68580" marR="68580" marT="0" marB="0" anchor="b"/>
                </a:tc>
                <a:extLst>
                  <a:ext uri="{0D108BD9-81ED-4DB2-BD59-A6C34878D82A}">
                    <a16:rowId xmlns:a16="http://schemas.microsoft.com/office/drawing/2014/main" val="2794785516"/>
                  </a:ext>
                </a:extLst>
              </a:tr>
              <a:tr h="370840">
                <a:tc>
                  <a:txBody>
                    <a:bodyPr/>
                    <a:lstStyle/>
                    <a:p>
                      <a:pPr marL="0" marR="0">
                        <a:spcBef>
                          <a:spcPts val="0"/>
                        </a:spcBef>
                        <a:spcAft>
                          <a:spcPts val="0"/>
                        </a:spcAft>
                      </a:pPr>
                      <a:r>
                        <a:rPr lang="en-US" sz="2800">
                          <a:solidFill>
                            <a:srgbClr val="000000"/>
                          </a:solidFill>
                          <a:effectLst/>
                          <a:latin typeface="Barlow Condensed Light" panose="00000406000000000000" pitchFamily="2" charset="0"/>
                          <a:ea typeface="Calibri" panose="020F0502020204030204" pitchFamily="34" charset="0"/>
                        </a:rPr>
                        <a:t>Kenya</a:t>
                      </a:r>
                      <a:endParaRPr lang="en-US" sz="2800">
                        <a:effectLst/>
                        <a:latin typeface="Barlow Condensed Light" panose="00000406000000000000" pitchFamily="2"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2800">
                          <a:solidFill>
                            <a:srgbClr val="000000"/>
                          </a:solidFill>
                          <a:effectLst/>
                          <a:latin typeface="Barlow Condensed Light" panose="00000406000000000000" pitchFamily="2" charset="0"/>
                          <a:ea typeface="Calibri" panose="020F0502020204030204" pitchFamily="34" charset="0"/>
                        </a:rPr>
                        <a:t>Unlikely</a:t>
                      </a:r>
                      <a:endParaRPr lang="en-US" sz="2800">
                        <a:effectLst/>
                        <a:latin typeface="Barlow Condensed Light" panose="00000406000000000000" pitchFamily="2"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2800">
                          <a:effectLst/>
                          <a:latin typeface="Barlow Condensed Light" panose="00000406000000000000" pitchFamily="2" charset="0"/>
                          <a:ea typeface="Calibri" panose="020F0502020204030204" pitchFamily="34" charset="0"/>
                        </a:rPr>
                        <a:t>TBD</a:t>
                      </a:r>
                    </a:p>
                  </a:txBody>
                  <a:tcPr marL="68580" marR="68580" marT="0" marB="0" anchor="b"/>
                </a:tc>
                <a:extLst>
                  <a:ext uri="{0D108BD9-81ED-4DB2-BD59-A6C34878D82A}">
                    <a16:rowId xmlns:a16="http://schemas.microsoft.com/office/drawing/2014/main" val="1227861689"/>
                  </a:ext>
                </a:extLst>
              </a:tr>
              <a:tr h="370840">
                <a:tc>
                  <a:txBody>
                    <a:bodyPr/>
                    <a:lstStyle/>
                    <a:p>
                      <a:pPr marL="0" marR="0">
                        <a:spcBef>
                          <a:spcPts val="0"/>
                        </a:spcBef>
                        <a:spcAft>
                          <a:spcPts val="0"/>
                        </a:spcAft>
                      </a:pPr>
                      <a:r>
                        <a:rPr lang="en-US" sz="2800">
                          <a:solidFill>
                            <a:srgbClr val="000000"/>
                          </a:solidFill>
                          <a:effectLst/>
                          <a:latin typeface="Barlow Condensed Light" panose="00000406000000000000" pitchFamily="2" charset="0"/>
                          <a:ea typeface="Calibri" panose="020F0502020204030204" pitchFamily="34" charset="0"/>
                        </a:rPr>
                        <a:t>Mali</a:t>
                      </a:r>
                      <a:endParaRPr lang="en-US" sz="2800">
                        <a:effectLst/>
                        <a:latin typeface="Barlow Condensed Light" panose="00000406000000000000" pitchFamily="2"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2800">
                          <a:solidFill>
                            <a:srgbClr val="000000"/>
                          </a:solidFill>
                          <a:effectLst/>
                          <a:latin typeface="Barlow Condensed Light"/>
                          <a:ea typeface="Calibri" panose="020F0502020204030204" pitchFamily="34" charset="0"/>
                        </a:rPr>
                        <a:t>Likely by September</a:t>
                      </a:r>
                      <a:endParaRPr lang="en-US" sz="2800">
                        <a:effectLst/>
                        <a:latin typeface="Barlow Condensed Light" panose="00000406000000000000" pitchFamily="2"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2800">
                          <a:effectLst/>
                          <a:latin typeface="Barlow Condensed Light" panose="00000406000000000000" pitchFamily="2" charset="0"/>
                          <a:ea typeface="Calibri" panose="020F0502020204030204" pitchFamily="34" charset="0"/>
                        </a:rPr>
                        <a:t>70 million</a:t>
                      </a:r>
                    </a:p>
                  </a:txBody>
                  <a:tcPr marL="68580" marR="68580" marT="0" marB="0" anchor="b"/>
                </a:tc>
                <a:extLst>
                  <a:ext uri="{0D108BD9-81ED-4DB2-BD59-A6C34878D82A}">
                    <a16:rowId xmlns:a16="http://schemas.microsoft.com/office/drawing/2014/main" val="4001980995"/>
                  </a:ext>
                </a:extLst>
              </a:tr>
              <a:tr h="370840">
                <a:tc>
                  <a:txBody>
                    <a:bodyPr/>
                    <a:lstStyle/>
                    <a:p>
                      <a:pPr marL="0" marR="0">
                        <a:spcBef>
                          <a:spcPts val="0"/>
                        </a:spcBef>
                        <a:spcAft>
                          <a:spcPts val="0"/>
                        </a:spcAft>
                      </a:pPr>
                      <a:r>
                        <a:rPr lang="en-US" sz="2800">
                          <a:solidFill>
                            <a:srgbClr val="000000"/>
                          </a:solidFill>
                          <a:effectLst/>
                          <a:latin typeface="Barlow Condensed Light" panose="00000406000000000000" pitchFamily="2" charset="0"/>
                          <a:ea typeface="Calibri" panose="020F0502020204030204" pitchFamily="34" charset="0"/>
                        </a:rPr>
                        <a:t>Costa Rica</a:t>
                      </a:r>
                      <a:endParaRPr lang="en-US" sz="2800">
                        <a:effectLst/>
                        <a:latin typeface="Barlow Condensed Light" panose="00000406000000000000" pitchFamily="2"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2800">
                          <a:solidFill>
                            <a:srgbClr val="000000"/>
                          </a:solidFill>
                          <a:effectLst/>
                          <a:latin typeface="Barlow Condensed Light"/>
                          <a:ea typeface="Calibri" panose="020F0502020204030204" pitchFamily="34" charset="0"/>
                        </a:rPr>
                        <a:t>Unlikely</a:t>
                      </a:r>
                      <a:endParaRPr lang="en-US" sz="2800">
                        <a:effectLst/>
                        <a:latin typeface="Barlow Condensed Light"/>
                        <a:ea typeface="Calibri" panose="020F0502020204030204" pitchFamily="34" charset="0"/>
                      </a:endParaRPr>
                    </a:p>
                  </a:txBody>
                  <a:tcPr marL="68580" marR="68580" marT="0" marB="0" anchor="b"/>
                </a:tc>
                <a:tc>
                  <a:txBody>
                    <a:bodyPr/>
                    <a:lstStyle/>
                    <a:p>
                      <a:pPr marL="0" marR="0">
                        <a:spcBef>
                          <a:spcPts val="0"/>
                        </a:spcBef>
                        <a:spcAft>
                          <a:spcPts val="0"/>
                        </a:spcAft>
                      </a:pPr>
                      <a:r>
                        <a:rPr lang="en-US" sz="2800">
                          <a:effectLst/>
                          <a:latin typeface="Barlow Condensed Light" panose="00000406000000000000" pitchFamily="2" charset="0"/>
                          <a:ea typeface="Calibri" panose="020F0502020204030204" pitchFamily="34" charset="0"/>
                        </a:rPr>
                        <a:t>70 million</a:t>
                      </a:r>
                    </a:p>
                  </a:txBody>
                  <a:tcPr marL="68580" marR="68580" marT="0" marB="0" anchor="b"/>
                </a:tc>
                <a:extLst>
                  <a:ext uri="{0D108BD9-81ED-4DB2-BD59-A6C34878D82A}">
                    <a16:rowId xmlns:a16="http://schemas.microsoft.com/office/drawing/2014/main" val="1244053534"/>
                  </a:ext>
                </a:extLst>
              </a:tr>
              <a:tr h="370840">
                <a:tc>
                  <a:txBody>
                    <a:bodyPr/>
                    <a:lstStyle/>
                    <a:p>
                      <a:pPr marL="0" marR="0">
                        <a:spcBef>
                          <a:spcPts val="0"/>
                        </a:spcBef>
                        <a:spcAft>
                          <a:spcPts val="0"/>
                        </a:spcAft>
                      </a:pPr>
                      <a:r>
                        <a:rPr lang="en-US" sz="2800">
                          <a:solidFill>
                            <a:srgbClr val="000000"/>
                          </a:solidFill>
                          <a:effectLst/>
                          <a:latin typeface="Barlow Condensed Light" panose="00000406000000000000" pitchFamily="2" charset="0"/>
                          <a:ea typeface="Calibri" panose="020F0502020204030204" pitchFamily="34" charset="0"/>
                        </a:rPr>
                        <a:t>Indonesia</a:t>
                      </a:r>
                      <a:endParaRPr lang="en-US" sz="2800">
                        <a:effectLst/>
                        <a:latin typeface="Barlow Condensed Light" panose="00000406000000000000" pitchFamily="2"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2800">
                          <a:solidFill>
                            <a:srgbClr val="000000"/>
                          </a:solidFill>
                          <a:effectLst/>
                          <a:latin typeface="Barlow Condensed Light" panose="00000406000000000000" pitchFamily="2" charset="0"/>
                          <a:ea typeface="Calibri" panose="020F0502020204030204" pitchFamily="34" charset="0"/>
                        </a:rPr>
                        <a:t>No</a:t>
                      </a:r>
                      <a:endParaRPr lang="en-US" sz="2800">
                        <a:effectLst/>
                        <a:latin typeface="Barlow Condensed Light" panose="00000406000000000000" pitchFamily="2"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2800">
                          <a:effectLst/>
                          <a:latin typeface="Barlow Condensed Light" panose="00000406000000000000" pitchFamily="2" charset="0"/>
                          <a:ea typeface="Calibri" panose="020F0502020204030204" pitchFamily="34" charset="0"/>
                        </a:rPr>
                        <a:t>&gt;70 million</a:t>
                      </a:r>
                    </a:p>
                  </a:txBody>
                  <a:tcPr marL="68580" marR="68580" marT="0" marB="0" anchor="b"/>
                </a:tc>
                <a:extLst>
                  <a:ext uri="{0D108BD9-81ED-4DB2-BD59-A6C34878D82A}">
                    <a16:rowId xmlns:a16="http://schemas.microsoft.com/office/drawing/2014/main" val="2254034818"/>
                  </a:ext>
                </a:extLst>
              </a:tr>
              <a:tr h="370840">
                <a:tc>
                  <a:txBody>
                    <a:bodyPr/>
                    <a:lstStyle/>
                    <a:p>
                      <a:pPr marL="0" marR="0">
                        <a:spcBef>
                          <a:spcPts val="0"/>
                        </a:spcBef>
                        <a:spcAft>
                          <a:spcPts val="0"/>
                        </a:spcAft>
                      </a:pPr>
                      <a:r>
                        <a:rPr lang="en-US" sz="2800">
                          <a:solidFill>
                            <a:srgbClr val="000000"/>
                          </a:solidFill>
                          <a:effectLst/>
                          <a:latin typeface="Barlow Condensed Light" panose="00000406000000000000" pitchFamily="2" charset="0"/>
                          <a:ea typeface="Calibri" panose="020F0502020204030204" pitchFamily="34" charset="0"/>
                        </a:rPr>
                        <a:t>Turkey</a:t>
                      </a:r>
                      <a:endParaRPr lang="en-US" sz="2800">
                        <a:effectLst/>
                        <a:latin typeface="Barlow Condensed Light" panose="00000406000000000000" pitchFamily="2" charset="0"/>
                        <a:ea typeface="Calibri" panose="020F0502020204030204" pitchFamily="34" charset="0"/>
                      </a:endParaRPr>
                    </a:p>
                  </a:txBody>
                  <a:tcPr marL="68580" marR="68580" marT="0" marB="0" anchor="b"/>
                </a:tc>
                <a:tc>
                  <a:txBody>
                    <a:bodyPr/>
                    <a:lstStyle/>
                    <a:p>
                      <a:pPr marL="0" marR="0">
                        <a:spcBef>
                          <a:spcPts val="0"/>
                        </a:spcBef>
                        <a:spcAft>
                          <a:spcPts val="0"/>
                        </a:spcAft>
                      </a:pPr>
                      <a:r>
                        <a:rPr lang="en-US" sz="2800">
                          <a:solidFill>
                            <a:srgbClr val="000000"/>
                          </a:solidFill>
                          <a:effectLst/>
                          <a:latin typeface="Barlow Condensed Light" panose="00000406000000000000" pitchFamily="2" charset="0"/>
                          <a:ea typeface="Calibri" panose="020F0502020204030204" pitchFamily="34" charset="0"/>
                        </a:rPr>
                        <a:t>Unlikely</a:t>
                      </a:r>
                      <a:endParaRPr lang="en-US" sz="2800">
                        <a:effectLst/>
                        <a:latin typeface="Barlow Condensed Light" panose="00000406000000000000" pitchFamily="2" charset="0"/>
                        <a:ea typeface="Calibri" panose="020F0502020204030204" pitchFamily="34" charset="0"/>
                      </a:endParaRPr>
                    </a:p>
                  </a:txBody>
                  <a:tcPr marL="68580" marR="68580" marT="0" marB="0" anchor="b"/>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a:effectLst/>
                          <a:latin typeface="Barlow Condensed Light" panose="00000406000000000000" pitchFamily="2" charset="0"/>
                          <a:ea typeface="Calibri" panose="020F0502020204030204" pitchFamily="34" charset="0"/>
                        </a:rPr>
                        <a:t>&gt;70 million</a:t>
                      </a:r>
                    </a:p>
                  </a:txBody>
                  <a:tcPr marL="68580" marR="68580" marT="0" marB="0" anchor="b"/>
                </a:tc>
                <a:extLst>
                  <a:ext uri="{0D108BD9-81ED-4DB2-BD59-A6C34878D82A}">
                    <a16:rowId xmlns:a16="http://schemas.microsoft.com/office/drawing/2014/main" val="684262816"/>
                  </a:ext>
                </a:extLst>
              </a:tr>
              <a:tr h="370840">
                <a:tc>
                  <a:txBody>
                    <a:bodyPr/>
                    <a:lstStyle/>
                    <a:p>
                      <a:pPr marL="0" marR="0">
                        <a:spcBef>
                          <a:spcPts val="0"/>
                        </a:spcBef>
                        <a:spcAft>
                          <a:spcPts val="0"/>
                        </a:spcAft>
                      </a:pPr>
                      <a:r>
                        <a:rPr lang="en-US" sz="2800">
                          <a:solidFill>
                            <a:srgbClr val="000000"/>
                          </a:solidFill>
                          <a:effectLst/>
                          <a:latin typeface="Barlow Condensed Light"/>
                          <a:ea typeface="Calibri" panose="020F0502020204030204" pitchFamily="34" charset="0"/>
                        </a:rPr>
                        <a:t>India</a:t>
                      </a:r>
                      <a:endParaRPr lang="en-US" sz="2800">
                        <a:effectLst/>
                        <a:latin typeface="Barlow Condensed Light"/>
                        <a:ea typeface="Calibri" panose="020F0502020204030204" pitchFamily="34" charset="0"/>
                      </a:endParaRPr>
                    </a:p>
                  </a:txBody>
                  <a:tcPr marL="68580" marR="68580" marT="0" marB="0" anchor="b"/>
                </a:tc>
                <a:tc>
                  <a:txBody>
                    <a:bodyPr/>
                    <a:lstStyle/>
                    <a:p>
                      <a:pPr marL="0" marR="0">
                        <a:spcBef>
                          <a:spcPts val="0"/>
                        </a:spcBef>
                        <a:spcAft>
                          <a:spcPts val="0"/>
                        </a:spcAft>
                      </a:pPr>
                      <a:r>
                        <a:rPr lang="en-US" sz="2800">
                          <a:solidFill>
                            <a:srgbClr val="000000"/>
                          </a:solidFill>
                          <a:effectLst/>
                          <a:latin typeface="Barlow Condensed Light" panose="00000406000000000000" pitchFamily="2" charset="0"/>
                          <a:ea typeface="Calibri" panose="020F0502020204030204" pitchFamily="34" charset="0"/>
                        </a:rPr>
                        <a:t>No</a:t>
                      </a:r>
                      <a:endParaRPr lang="en-US" sz="2800">
                        <a:effectLst/>
                        <a:latin typeface="Barlow Condensed Light" panose="00000406000000000000" pitchFamily="2" charset="0"/>
                        <a:ea typeface="Calibri" panose="020F0502020204030204" pitchFamily="34" charset="0"/>
                      </a:endParaRPr>
                    </a:p>
                  </a:txBody>
                  <a:tcPr marL="68580" marR="68580" marT="0" marB="0" anchor="b"/>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a:effectLst/>
                          <a:latin typeface="Barlow Condensed Light" panose="00000406000000000000" pitchFamily="2" charset="0"/>
                          <a:ea typeface="Calibri" panose="020F0502020204030204" pitchFamily="34" charset="0"/>
                        </a:rPr>
                        <a:t>&gt;70 million</a:t>
                      </a:r>
                    </a:p>
                  </a:txBody>
                  <a:tcPr marL="68580" marR="68580" marT="0" marB="0" anchor="b"/>
                </a:tc>
                <a:extLst>
                  <a:ext uri="{0D108BD9-81ED-4DB2-BD59-A6C34878D82A}">
                    <a16:rowId xmlns:a16="http://schemas.microsoft.com/office/drawing/2014/main" val="1068767180"/>
                  </a:ext>
                </a:extLst>
              </a:tr>
              <a:tr h="370840">
                <a:tc>
                  <a:txBody>
                    <a:bodyPr/>
                    <a:lstStyle/>
                    <a:p>
                      <a:pPr marL="0" marR="0">
                        <a:spcBef>
                          <a:spcPts val="0"/>
                        </a:spcBef>
                        <a:spcAft>
                          <a:spcPts val="0"/>
                        </a:spcAft>
                      </a:pPr>
                      <a:r>
                        <a:rPr lang="en-US" sz="2800">
                          <a:solidFill>
                            <a:srgbClr val="000000"/>
                          </a:solidFill>
                          <a:effectLst/>
                          <a:latin typeface="Barlow Condensed Light"/>
                          <a:ea typeface="Calibri" panose="020F0502020204030204" pitchFamily="34" charset="0"/>
                        </a:rPr>
                        <a:t>Brazil</a:t>
                      </a:r>
                      <a:endParaRPr lang="en-US" sz="2800">
                        <a:effectLst/>
                        <a:latin typeface="Barlow Condensed Light"/>
                        <a:ea typeface="Calibri" panose="020F0502020204030204" pitchFamily="34" charset="0"/>
                      </a:endParaRPr>
                    </a:p>
                  </a:txBody>
                  <a:tcPr marL="68580" marR="68580" marT="0" marB="0" anchor="b"/>
                </a:tc>
                <a:tc>
                  <a:txBody>
                    <a:bodyPr/>
                    <a:lstStyle/>
                    <a:p>
                      <a:pPr marL="0" marR="0">
                        <a:spcBef>
                          <a:spcPts val="0"/>
                        </a:spcBef>
                        <a:spcAft>
                          <a:spcPts val="0"/>
                        </a:spcAft>
                      </a:pPr>
                      <a:r>
                        <a:rPr lang="en-US" sz="2800">
                          <a:solidFill>
                            <a:srgbClr val="000000"/>
                          </a:solidFill>
                          <a:effectLst/>
                          <a:latin typeface="Barlow Condensed Light"/>
                          <a:ea typeface="Calibri" panose="020F0502020204030204" pitchFamily="34" charset="0"/>
                        </a:rPr>
                        <a:t>Possible</a:t>
                      </a:r>
                    </a:p>
                  </a:txBody>
                  <a:tcPr marL="68580" marR="68580" marT="0" marB="0" anchor="b"/>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a:effectLst/>
                          <a:latin typeface="Barlow Condensed Light" panose="00000406000000000000" pitchFamily="2" charset="0"/>
                          <a:ea typeface="Calibri" panose="020F0502020204030204" pitchFamily="34" charset="0"/>
                        </a:rPr>
                        <a:t>&gt;70 million</a:t>
                      </a:r>
                    </a:p>
                  </a:txBody>
                  <a:tcPr marL="68580" marR="68580" marT="0" marB="0" anchor="b"/>
                </a:tc>
                <a:extLst>
                  <a:ext uri="{0D108BD9-81ED-4DB2-BD59-A6C34878D82A}">
                    <a16:rowId xmlns:a16="http://schemas.microsoft.com/office/drawing/2014/main" val="746122027"/>
                  </a:ext>
                </a:extLst>
              </a:tr>
            </a:tbl>
          </a:graphicData>
        </a:graphic>
      </p:graphicFrame>
    </p:spTree>
    <p:extLst>
      <p:ext uri="{BB962C8B-B14F-4D97-AF65-F5344CB8AC3E}">
        <p14:creationId xmlns:p14="http://schemas.microsoft.com/office/powerpoint/2010/main" val="6770989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E91EB-0FF8-4F25-A503-173F1B0BB65E}"/>
              </a:ext>
            </a:extLst>
          </p:cNvPr>
          <p:cNvSpPr>
            <a:spLocks noGrp="1"/>
          </p:cNvSpPr>
          <p:nvPr>
            <p:ph type="ctrTitle"/>
          </p:nvPr>
        </p:nvSpPr>
        <p:spPr/>
        <p:txBody>
          <a:bodyPr/>
          <a:lstStyle/>
          <a:p>
            <a:r>
              <a:rPr lang="en-US"/>
              <a:t>Non-selected Country Needs Analysis  </a:t>
            </a:r>
          </a:p>
        </p:txBody>
      </p:sp>
    </p:spTree>
    <p:extLst>
      <p:ext uri="{BB962C8B-B14F-4D97-AF65-F5344CB8AC3E}">
        <p14:creationId xmlns:p14="http://schemas.microsoft.com/office/powerpoint/2010/main" val="21456415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0DBCE4-4D81-4461-AA12-86BC000D0912}"/>
              </a:ext>
            </a:extLst>
          </p:cNvPr>
          <p:cNvSpPr>
            <a:spLocks noGrp="1"/>
          </p:cNvSpPr>
          <p:nvPr>
            <p:ph type="title"/>
          </p:nvPr>
        </p:nvSpPr>
        <p:spPr/>
        <p:txBody>
          <a:bodyPr/>
          <a:lstStyle/>
          <a:p>
            <a:r>
              <a:rPr lang="en-US"/>
              <a:t>Motivation for Review of </a:t>
            </a:r>
            <a:r>
              <a:rPr lang="en-US" err="1"/>
              <a:t>EoIs</a:t>
            </a:r>
            <a:endParaRPr lang="en-US"/>
          </a:p>
        </p:txBody>
      </p:sp>
      <p:sp>
        <p:nvSpPr>
          <p:cNvPr id="5" name="Content Placeholder 4">
            <a:extLst>
              <a:ext uri="{FF2B5EF4-FFF2-40B4-BE49-F238E27FC236}">
                <a16:creationId xmlns:a16="http://schemas.microsoft.com/office/drawing/2014/main" id="{DE58F0CD-3C4E-46B4-8433-3B10B37FFB5E}"/>
              </a:ext>
            </a:extLst>
          </p:cNvPr>
          <p:cNvSpPr>
            <a:spLocks noGrp="1"/>
          </p:cNvSpPr>
          <p:nvPr>
            <p:ph idx="1"/>
          </p:nvPr>
        </p:nvSpPr>
        <p:spPr>
          <a:xfrm>
            <a:off x="381000" y="1177092"/>
            <a:ext cx="6781800" cy="4950992"/>
          </a:xfrm>
        </p:spPr>
        <p:txBody>
          <a:bodyPr>
            <a:noAutofit/>
          </a:bodyPr>
          <a:lstStyle/>
          <a:p>
            <a:r>
              <a:rPr lang="en-US" sz="2600"/>
              <a:t>2021 IEG review found that many of the 54 </a:t>
            </a:r>
            <a:r>
              <a:rPr lang="en-US" sz="2600" err="1"/>
              <a:t>EoIs</a:t>
            </a:r>
            <a:r>
              <a:rPr lang="en-US" sz="2600"/>
              <a:t> did not show a full understanding of integration issues.</a:t>
            </a:r>
          </a:p>
          <a:p>
            <a:r>
              <a:rPr lang="en-US" sz="2600"/>
              <a:t>CIF AU saw an opportunity to extract insights from </a:t>
            </a:r>
            <a:r>
              <a:rPr lang="en-US" sz="2600" err="1"/>
              <a:t>EoIs</a:t>
            </a:r>
            <a:r>
              <a:rPr lang="en-US" sz="2600"/>
              <a:t> on emerging REI challenges and opportunities and to explore ways to support countries not selected. </a:t>
            </a:r>
          </a:p>
          <a:p>
            <a:r>
              <a:rPr lang="en-US" sz="2600" err="1"/>
              <a:t>EoIs</a:t>
            </a:r>
            <a:r>
              <a:rPr lang="en-US" sz="2600"/>
              <a:t> were analyzed for self-identified barriers to integrating renewables across different regions and income levels. </a:t>
            </a:r>
          </a:p>
        </p:txBody>
      </p:sp>
      <p:pic>
        <p:nvPicPr>
          <p:cNvPr id="7" name="Picture Placeholder 14">
            <a:extLst>
              <a:ext uri="{FF2B5EF4-FFF2-40B4-BE49-F238E27FC236}">
                <a16:creationId xmlns:a16="http://schemas.microsoft.com/office/drawing/2014/main" id="{811C4E3D-D8B0-4362-A0EC-7A732F630F79}"/>
              </a:ext>
            </a:extLst>
          </p:cNvPr>
          <p:cNvPicPr>
            <a:picLocks noGrp="1" noChangeAspect="1"/>
          </p:cNvPicPr>
          <p:nvPr>
            <p:ph type="pic" sz="quarter" idx="10"/>
          </p:nvPr>
        </p:nvPicPr>
        <p:blipFill>
          <a:blip r:embed="rId2"/>
          <a:srcRect l="31759" r="31759"/>
          <a:stretch>
            <a:fillRect/>
          </a:stretch>
        </p:blipFill>
        <p:spPr>
          <a:xfrm>
            <a:off x="7388225" y="0"/>
            <a:ext cx="4803775" cy="6858000"/>
          </a:xfrm>
          <a:prstGeom prst="rect">
            <a:avLst/>
          </a:prstGeom>
        </p:spPr>
      </p:pic>
    </p:spTree>
    <p:extLst>
      <p:ext uri="{BB962C8B-B14F-4D97-AF65-F5344CB8AC3E}">
        <p14:creationId xmlns:p14="http://schemas.microsoft.com/office/powerpoint/2010/main" val="3481414682"/>
      </p:ext>
    </p:extLst>
  </p:cSld>
  <p:clrMapOvr>
    <a:masterClrMapping/>
  </p:clrMapOvr>
</p:sld>
</file>

<file path=ppt/theme/theme1.xml><?xml version="1.0" encoding="utf-8"?>
<a:theme xmlns:a="http://schemas.openxmlformats.org/drawingml/2006/main" name="Office Theme">
  <a:themeElements>
    <a:clrScheme name="CIF colors">
      <a:dk1>
        <a:srgbClr val="333C41"/>
      </a:dk1>
      <a:lt1>
        <a:srgbClr val="FFFFFF"/>
      </a:lt1>
      <a:dk2>
        <a:srgbClr val="807876"/>
      </a:dk2>
      <a:lt2>
        <a:srgbClr val="EBE3E0"/>
      </a:lt2>
      <a:accent1>
        <a:srgbClr val="007C8E"/>
      </a:accent1>
      <a:accent2>
        <a:srgbClr val="2CA9BF"/>
      </a:accent2>
      <a:accent3>
        <a:srgbClr val="DF7F1B"/>
      </a:accent3>
      <a:accent4>
        <a:srgbClr val="FFC20E"/>
      </a:accent4>
      <a:accent5>
        <a:srgbClr val="CBDB2A"/>
      </a:accent5>
      <a:accent6>
        <a:srgbClr val="839219"/>
      </a:accent6>
      <a:hlink>
        <a:srgbClr val="41C1C7"/>
      </a:hlink>
      <a:folHlink>
        <a:srgbClr val="F1667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b">
        <a:normAutofit/>
      </a:bodyPr>
      <a:lstStyle>
        <a:defPPr marL="0" indent="0" algn="l">
          <a:buFont typeface="Arial"/>
          <a:buNone/>
          <a:defRPr dirty="0"/>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IF colors">
    <a:dk1>
      <a:srgbClr val="333C41"/>
    </a:dk1>
    <a:lt1>
      <a:srgbClr val="FFFFFF"/>
    </a:lt1>
    <a:dk2>
      <a:srgbClr val="807876"/>
    </a:dk2>
    <a:lt2>
      <a:srgbClr val="EBE3E0"/>
    </a:lt2>
    <a:accent1>
      <a:srgbClr val="007C8E"/>
    </a:accent1>
    <a:accent2>
      <a:srgbClr val="2CA9BF"/>
    </a:accent2>
    <a:accent3>
      <a:srgbClr val="DF7F1B"/>
    </a:accent3>
    <a:accent4>
      <a:srgbClr val="FFC20E"/>
    </a:accent4>
    <a:accent5>
      <a:srgbClr val="CBDB2A"/>
    </a:accent5>
    <a:accent6>
      <a:srgbClr val="839219"/>
    </a:accent6>
    <a:hlink>
      <a:srgbClr val="41C1C7"/>
    </a:hlink>
    <a:folHlink>
      <a:srgbClr val="F16670"/>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明朝"/>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6AAB7630-65AA-B44C-B8F8-7511FF844665}">
  <we:reference id="wa200000729" version="3.9.283.0" store="en-001" storeType="OMEX"/>
  <we:alternateReferences>
    <we:reference id="wa200000729" version="3.9.283.0" store=""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haredContentType xmlns="Microsoft.SharePoint.Taxonomy.ContentTypeSync" SourceId="2a6c10d7-b926-4fc0-945e-3cbf5049f6bd" ContentTypeId="0x010100F4C63C3BD852AE468EAEFD0E6C57C64F02" PreviousValue="false"/>
</file>

<file path=customXml/item4.xml><?xml version="1.0" encoding="utf-8"?>
<ct:contentTypeSchema xmlns:ct="http://schemas.microsoft.com/office/2006/metadata/contentType" xmlns:ma="http://schemas.microsoft.com/office/2006/metadata/properties/metaAttributes" ct:_="" ma:_="" ma:contentTypeName="WBDocument" ma:contentTypeID="0x010100F4C63C3BD852AE468EAEFD0E6C57C64F0200ED7F08DA639EC94EA5809AA79DE245A6" ma:contentTypeVersion="44" ma:contentTypeDescription="" ma:contentTypeScope="" ma:versionID="d4e29f42ac3e523f75a0d4e7a74657ea">
  <xsd:schema xmlns:xsd="http://www.w3.org/2001/XMLSchema" xmlns:xs="http://www.w3.org/2001/XMLSchema" xmlns:p="http://schemas.microsoft.com/office/2006/metadata/properties" xmlns:ns3="3e02667f-0271-471b-bd6e-11a2e16def1d" targetNamespace="http://schemas.microsoft.com/office/2006/metadata/properties" ma:root="true" ma:fieldsID="daf6ba454eb83f56fb7e3176f83f3228" ns3:_="">
    <xsd:import namespace="3e02667f-0271-471b-bd6e-11a2e16def1d"/>
    <xsd:element name="properties">
      <xsd:complexType>
        <xsd:sequence>
          <xsd:element name="documentManagement">
            <xsd:complexType>
              <xsd:all>
                <xsd:element ref="ns3:WBDocs_Document_Date" minOccurs="0"/>
                <xsd:element ref="ns3:WBDocs_Information_Classification"/>
                <xsd:element ref="ns3:TaxCatchAll" minOccurs="0"/>
                <xsd:element ref="ns3:TaxCatchAllLabel" minOccurs="0"/>
                <xsd:element ref="ns3:_dlc_DocId" minOccurs="0"/>
                <xsd:element ref="ns3:_dlc_DocIdUrl" minOccurs="0"/>
                <xsd:element ref="ns3:_dlc_DocIdPersistId" minOccurs="0"/>
                <xsd:element ref="ns3:WBDocs_Access_To_Info_Exception" minOccurs="0"/>
                <xsd:element ref="ns3:o1cb080a3dca4eb8a0fd03c7cc8bf8f7" minOccurs="0"/>
                <xsd:element ref="ns3:i008215bacac45029ee8cafff4c8e93b" minOccurs="0"/>
                <xsd:element ref="ns3:OneCMS_Subcategory" minOccurs="0"/>
                <xsd:element ref="ns3:OneCMS_Category" minOccurs="0"/>
                <xsd:element ref="ns3:Abstract"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e02667f-0271-471b-bd6e-11a2e16def1d" elementFormDefault="qualified">
    <xsd:import namespace="http://schemas.microsoft.com/office/2006/documentManagement/types"/>
    <xsd:import namespace="http://schemas.microsoft.com/office/infopath/2007/PartnerControls"/>
    <xsd:element name="WBDocs_Document_Date" ma:index="3" nillable="true" ma:displayName="Document Date" ma:default="[today]" ma:format="DateTime" ma:internalName="WBDocs_Document_Date" ma:readOnly="false">
      <xsd:simpleType>
        <xsd:restriction base="dms:DateTime"/>
      </xsd:simpleType>
    </xsd:element>
    <xsd:element name="WBDocs_Information_Classification" ma:index="4" ma:displayName="Information Classification" ma:default="Official Use Only" ma:format="Dropdown" ma:internalName="WBDocs_Information_Classification" ma:readOnly="false">
      <xsd:simpleType>
        <xsd:restriction base="dms:Choice">
          <xsd:enumeration value="Public"/>
          <xsd:enumeration value="Official Use Only"/>
          <xsd:enumeration value="Confidential"/>
          <xsd:enumeration value="Strictly Confidential"/>
        </xsd:restriction>
      </xsd:simpleType>
    </xsd:element>
    <xsd:element name="TaxCatchAll" ma:index="6" nillable="true" ma:displayName="Taxonomy Catch All Column" ma:hidden="true" ma:list="{9fdf1478-9c9d-43e2-8f4d-7d3c045652a7}" ma:internalName="TaxCatchAll" ma:showField="CatchAllData" ma:web="bd881f4d-7548-47cb-b261-f7c625373026">
      <xsd:complexType>
        <xsd:complexContent>
          <xsd:extension base="dms:MultiChoiceLookup">
            <xsd:sequence>
              <xsd:element name="Value" type="dms:Lookup" maxOccurs="unbounded" minOccurs="0" nillable="true"/>
            </xsd:sequence>
          </xsd:extension>
        </xsd:complexContent>
      </xsd:complexType>
    </xsd:element>
    <xsd:element name="TaxCatchAllLabel" ma:index="7" nillable="true" ma:displayName="Taxonomy Catch All Column1" ma:hidden="true" ma:list="{9fdf1478-9c9d-43e2-8f4d-7d3c045652a7}" ma:internalName="TaxCatchAllLabel" ma:readOnly="true" ma:showField="CatchAllDataLabel" ma:web="bd881f4d-7548-47cb-b261-f7c625373026">
      <xsd:complexType>
        <xsd:complexContent>
          <xsd:extension base="dms:MultiChoiceLookup">
            <xsd:sequence>
              <xsd:element name="Value" type="dms:Lookup" maxOccurs="unbounded" minOccurs="0" nillable="true"/>
            </xsd:sequence>
          </xsd:extension>
        </xsd:complexContent>
      </xsd:complexType>
    </xsd:element>
    <xsd:element name="_dlc_DocId" ma:index="10" nillable="true" ma:displayName="Document ID Value" ma:description="The value of the document ID assigned to this item." ma:internalName="_dlc_DocId" ma:readOnly="true">
      <xsd:simpleType>
        <xsd:restriction base="dms:Text"/>
      </xsd:simpleType>
    </xsd:element>
    <xsd:element name="_dlc_DocIdUrl" ma:index="11"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2" nillable="true" ma:displayName="Persist ID" ma:description="Keep ID on add." ma:hidden="true" ma:internalName="_dlc_DocIdPersistId" ma:readOnly="true">
      <xsd:simpleType>
        <xsd:restriction base="dms:Boolean"/>
      </xsd:simpleType>
    </xsd:element>
    <xsd:element name="WBDocs_Access_To_Info_Exception" ma:index="13" nillable="true" ma:displayName="Access to Info Exception" ma:default="12. Not Assessed" ma:format="Dropdown" ma:internalName="WBDocs_Access_To_Info_Exception">
      <xsd:simpleType>
        <xsd:restriction base="dms:Choice">
          <xsd:enumeration value="1. Personal"/>
          <xsd:enumeration value="2. Executive Director's Communications"/>
          <xsd:enumeration value="3. Board Ethics Committee"/>
          <xsd:enumeration value="4. Attorney-Client Privilege"/>
          <xsd:enumeration value="5. Security &amp; Safety"/>
          <xsd:enumeration value="6. Other Disclosure Regimes"/>
          <xsd:enumeration value="7. Client / Third Party Confidence"/>
          <xsd:enumeration value="8. Corporate/Administrative"/>
          <xsd:enumeration value="9. Deliberative"/>
          <xsd:enumeration value="10a-c. Financial - Forecast/Analysis/Transactions"/>
          <xsd:enumeration value="10d. Financial - Banking &amp; Billing"/>
          <xsd:enumeration value="11. Bank's Prerogative to Restrict"/>
          <xsd:enumeration value="12. Not Assessed"/>
          <xsd:enumeration value="13. Not Applicable"/>
          <xsd:enumeration value="Unknown Policy Restriction"/>
        </xsd:restriction>
      </xsd:simpleType>
    </xsd:element>
    <xsd:element name="o1cb080a3dca4eb8a0fd03c7cc8bf8f7" ma:index="15" nillable="true" ma:taxonomy="true" ma:internalName="o1cb080a3dca4eb8a0fd03c7cc8bf8f7" ma:taxonomyFieldName="WBDocs_Local_Document_Type" ma:displayName="Local Document Type" ma:readOnly="false" ma:default="" ma:fieldId="{81cb080a-3dca-4eb8-a0fd-03c7cc8bf8f7}" ma:taxonomyMulti="true" ma:sspId="2a6c10d7-b926-4fc0-945e-3cbf5049f6bd" ma:termSetId="ec380048-e675-43f7-9194-41567bcb0af6" ma:anchorId="00000000-0000-0000-0000-000000000000" ma:open="false" ma:isKeyword="false">
      <xsd:complexType>
        <xsd:sequence>
          <xsd:element ref="pc:Terms" minOccurs="0" maxOccurs="1"/>
        </xsd:sequence>
      </xsd:complexType>
    </xsd:element>
    <xsd:element name="i008215bacac45029ee8cafff4c8e93b" ma:index="17" nillable="true" ma:taxonomy="true" ma:internalName="i008215bacac45029ee8cafff4c8e93b" ma:taxonomyFieldName="WBDocs_Originating_Unit" ma:displayName="Originating unit" ma:default="5;#SCCD1|2bda2a37-6edc-4b88-a3d0-1bb5efd1a348;#6;#SCCD2|b4808342-95f9-4ac9-bb2a-1105c93b66cc" ma:fieldId="{2008215b-acac-4502-9ee8-cafff4c8e93b}" ma:taxonomyMulti="true" ma:sspId="2a6c10d7-b926-4fc0-945e-3cbf5049f6bd" ma:termSetId="806c0147-d557-463e-8bb0-983f4f318bd5" ma:anchorId="00000000-0000-0000-0000-000000000000" ma:open="false" ma:isKeyword="false">
      <xsd:complexType>
        <xsd:sequence>
          <xsd:element ref="pc:Terms" minOccurs="0" maxOccurs="1"/>
        </xsd:sequence>
      </xsd:complexType>
    </xsd:element>
    <xsd:element name="OneCMS_Subcategory" ma:index="21" nillable="true" ma:displayName="Subcategory" ma:hidden="true" ma:internalName="OneCMS_Subcategory" ma:readOnly="false">
      <xsd:simpleType>
        <xsd:restriction base="dms:Text"/>
      </xsd:simpleType>
    </xsd:element>
    <xsd:element name="OneCMS_Category" ma:index="22" nillable="true" ma:displayName="Category" ma:hidden="true" ma:internalName="OneCMS_Category" ma:readOnly="false">
      <xsd:simpleType>
        <xsd:restriction base="dms:Text"/>
      </xsd:simpleType>
    </xsd:element>
    <xsd:element name="Abstract" ma:index="23" nillable="true" ma:displayName="Abstract" ma:hidden="true" ma:internalName="Abstract" ma:readOnly="fals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ma:index="2" ma:displayName="Author"/>
        <xsd:element ref="dcterms:created" minOccurs="0" maxOccurs="1"/>
        <xsd:element ref="dc:identifier" minOccurs="0" maxOccurs="1"/>
        <xsd:element name="contentType" minOccurs="0" maxOccurs="1" type="xsd:string" ma:index="1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5.xml><?xml version="1.0" encoding="utf-8"?>
<p:properties xmlns:p="http://schemas.microsoft.com/office/2006/metadata/properties" xmlns:xsi="http://www.w3.org/2001/XMLSchema-instance" xmlns:pc="http://schemas.microsoft.com/office/infopath/2007/PartnerControls">
  <documentManagement>
    <o1cb080a3dca4eb8a0fd03c7cc8bf8f7 xmlns="3e02667f-0271-471b-bd6e-11a2e16def1d">
      <Terms xmlns="http://schemas.microsoft.com/office/infopath/2007/PartnerControls"/>
    </o1cb080a3dca4eb8a0fd03c7cc8bf8f7>
    <Abstract xmlns="3e02667f-0271-471b-bd6e-11a2e16def1d" xsi:nil="true"/>
    <WBDocs_Access_To_Info_Exception xmlns="3e02667f-0271-471b-bd6e-11a2e16def1d">12. Not Assessed</WBDocs_Access_To_Info_Exception>
    <WBDocs_Document_Date xmlns="3e02667f-0271-471b-bd6e-11a2e16def1d">2023-01-25T15:01:54+00:00</WBDocs_Document_Date>
    <TaxCatchAll xmlns="3e02667f-0271-471b-bd6e-11a2e16def1d">
      <Value>6</Value>
      <Value>5</Value>
      <Value>3</Value>
    </TaxCatchAll>
    <OneCMS_Subcategory xmlns="3e02667f-0271-471b-bd6e-11a2e16def1d" xsi:nil="true"/>
    <i008215bacac45029ee8cafff4c8e93b xmlns="3e02667f-0271-471b-bd6e-11a2e16def1d">
      <Terms xmlns="http://schemas.microsoft.com/office/infopath/2007/PartnerControls">
        <TermInfo xmlns="http://schemas.microsoft.com/office/infopath/2007/PartnerControls">
          <TermName xmlns="http://schemas.microsoft.com/office/infopath/2007/PartnerControls">SCCD1</TermName>
          <TermId xmlns="http://schemas.microsoft.com/office/infopath/2007/PartnerControls">2bda2a37-6edc-4b88-a3d0-1bb5efd1a348</TermId>
        </TermInfo>
        <TermInfo xmlns="http://schemas.microsoft.com/office/infopath/2007/PartnerControls">
          <TermName xmlns="http://schemas.microsoft.com/office/infopath/2007/PartnerControls">SCCD2</TermName>
          <TermId xmlns="http://schemas.microsoft.com/office/infopath/2007/PartnerControls">b4808342-95f9-4ac9-bb2a-1105c93b66cc</TermId>
        </TermInfo>
      </Terms>
    </i008215bacac45029ee8cafff4c8e93b>
    <WBDocs_Information_Classification xmlns="3e02667f-0271-471b-bd6e-11a2e16def1d">Official Use Only</WBDocs_Information_Classification>
    <OneCMS_Category xmlns="3e02667f-0271-471b-bd6e-11a2e16def1d" xsi:nil="true"/>
  </documentManagement>
</p:properties>
</file>

<file path=customXml/itemProps1.xml><?xml version="1.0" encoding="utf-8"?>
<ds:datastoreItem xmlns:ds="http://schemas.openxmlformats.org/officeDocument/2006/customXml" ds:itemID="{3AA22631-4335-46B8-883D-CA01D0A266BE}">
  <ds:schemaRefs>
    <ds:schemaRef ds:uri="http://schemas.microsoft.com/sharepoint/events"/>
  </ds:schemaRefs>
</ds:datastoreItem>
</file>

<file path=customXml/itemProps2.xml><?xml version="1.0" encoding="utf-8"?>
<ds:datastoreItem xmlns:ds="http://schemas.openxmlformats.org/officeDocument/2006/customXml" ds:itemID="{F842CA6C-A742-4659-990F-3A85267CC36C}">
  <ds:schemaRefs>
    <ds:schemaRef ds:uri="http://schemas.microsoft.com/sharepoint/v3/contenttype/forms"/>
  </ds:schemaRefs>
</ds:datastoreItem>
</file>

<file path=customXml/itemProps3.xml><?xml version="1.0" encoding="utf-8"?>
<ds:datastoreItem xmlns:ds="http://schemas.openxmlformats.org/officeDocument/2006/customXml" ds:itemID="{F5619B58-B31E-4CAA-B2FD-31AF681A6C58}">
  <ds:schemaRefs>
    <ds:schemaRef ds:uri="Microsoft.SharePoint.Taxonomy.ContentTypeSync"/>
  </ds:schemaRefs>
</ds:datastoreItem>
</file>

<file path=customXml/itemProps4.xml><?xml version="1.0" encoding="utf-8"?>
<ds:datastoreItem xmlns:ds="http://schemas.openxmlformats.org/officeDocument/2006/customXml" ds:itemID="{4516E810-C4C4-4371-BA6F-B4D756D21349}">
  <ds:schemaRefs>
    <ds:schemaRef ds:uri="3e02667f-0271-471b-bd6e-11a2e16def1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5.xml><?xml version="1.0" encoding="utf-8"?>
<ds:datastoreItem xmlns:ds="http://schemas.openxmlformats.org/officeDocument/2006/customXml" ds:itemID="{21BF8644-758C-411B-9285-1BE9187F8269}">
  <ds:schemaRefs>
    <ds:schemaRef ds:uri="3e02667f-0271-471b-bd6e-11a2e16def1d"/>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Widescreen</PresentationFormat>
  <Slides>13</Slides>
  <Notes>5</Notes>
  <HiddenSlides>0</HiddenSlide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Renewable Energy Integration Program –  Semi-annual Update  </vt:lpstr>
      <vt:lpstr>Status of REI IP Preparation</vt:lpstr>
      <vt:lpstr>REI Phase 1 Countries</vt:lpstr>
      <vt:lpstr>REI Phase 2 Countries</vt:lpstr>
      <vt:lpstr>Colombia REI Investment Plan</vt:lpstr>
      <vt:lpstr>Colombia REI Investment Plan</vt:lpstr>
      <vt:lpstr>Status of other REI Investment Plans</vt:lpstr>
      <vt:lpstr>Non-selected Country Needs Analysis  </vt:lpstr>
      <vt:lpstr>Motivation for Review of EoIs</vt:lpstr>
      <vt:lpstr>Breakdown of Major Barriers</vt:lpstr>
      <vt:lpstr>Opportunities in Infrastructure and Technical Assistance</vt:lpstr>
      <vt:lpstr>REI Learning Platform and Technical Assistance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Andrea Carega</dc:creator>
  <cp:revision>1</cp:revision>
  <dcterms:created xsi:type="dcterms:W3CDTF">2021-01-22T15:10:10Z</dcterms:created>
  <dcterms:modified xsi:type="dcterms:W3CDTF">2023-02-02T13:29:44Z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0x010100F4C63C3BD852AE468EAEFD0E6C57C64F0200ED7F08DA639EC94EA5809AA79DE245A6</vt:lpwstr>
  </property>
  <property fmtid="{D5CDD505-2E9C-101B-9397-08002B2CF9AE}" pid="3" name="fbe16eaccf4749f086104f7c67297f76">
    <vt:lpwstr>World Bank|bc205cc9-8a56-48a3-9f30-b099e7707c1b</vt:lpwstr>
  </property>
  <property fmtid="{D5CDD505-2E9C-101B-9397-08002B2CF9AE}" pid="4" name="TaxKeyword">
    <vt:lpwstr/>
  </property>
  <property fmtid="{D5CDD505-2E9C-101B-9397-08002B2CF9AE}" pid="5" name="hbe71f8dfd024405860d37e862f27a82">
    <vt:lpwstr/>
  </property>
  <property fmtid="{D5CDD505-2E9C-101B-9397-08002B2CF9AE}" pid="6" name="WBDocs_Country">
    <vt:lpwstr/>
  </property>
  <property fmtid="{D5CDD505-2E9C-101B-9397-08002B2CF9AE}" pid="7" name="WBDocs_Local_Document_Type">
    <vt:lpwstr/>
  </property>
  <property fmtid="{D5CDD505-2E9C-101B-9397-08002B2CF9AE}" pid="8" name="m23003d518f743f49dcbc82909afe93a">
    <vt:lpwstr/>
  </property>
  <property fmtid="{D5CDD505-2E9C-101B-9397-08002B2CF9AE}" pid="9" name="MediaServiceImageTags">
    <vt:lpwstr/>
  </property>
  <property fmtid="{D5CDD505-2E9C-101B-9397-08002B2CF9AE}" pid="10" name="d744a75525f04a8c9e54f4ed11bfe7c0">
    <vt:lpwstr/>
  </property>
  <property fmtid="{D5CDD505-2E9C-101B-9397-08002B2CF9AE}" pid="11" name="WBDocs_Topic">
    <vt:lpwstr/>
  </property>
  <property fmtid="{D5CDD505-2E9C-101B-9397-08002B2CF9AE}" pid="12" name="lcf76f155ced4ddcb4097134ff3c332f">
    <vt:lpwstr/>
  </property>
  <property fmtid="{D5CDD505-2E9C-101B-9397-08002B2CF9AE}" pid="13" name="WBDocs_Originating_Unit">
    <vt:lpwstr>5;#SCCD1|2bda2a37-6edc-4b88-a3d0-1bb5efd1a348;#6;#SCCD2|b4808342-95f9-4ac9-bb2a-1105c93b66cc</vt:lpwstr>
  </property>
  <property fmtid="{D5CDD505-2E9C-101B-9397-08002B2CF9AE}" pid="14" name="TaxKeywordTaxHTField">
    <vt:lpwstr/>
  </property>
  <property fmtid="{D5CDD505-2E9C-101B-9397-08002B2CF9AE}" pid="15" name="Organization">
    <vt:lpwstr>3;#World Bank|bc205cc9-8a56-48a3-9f30-b099e7707c1b</vt:lpwstr>
  </property>
  <property fmtid="{D5CDD505-2E9C-101B-9397-08002B2CF9AE}" pid="16" name="WBDocs_Category">
    <vt:lpwstr/>
  </property>
  <property fmtid="{D5CDD505-2E9C-101B-9397-08002B2CF9AE}" pid="17" name="WBDocs_Language">
    <vt:lpwstr/>
  </property>
  <property fmtid="{D5CDD505-2E9C-101B-9397-08002B2CF9AE}" pid="18" name="n51c50147e554be9a5479ee6e2785bf7">
    <vt:lpwstr/>
  </property>
  <property fmtid="{D5CDD505-2E9C-101B-9397-08002B2CF9AE}" pid="19" name="pf1bc08d06b541998378c6b8090400d8">
    <vt:lpwstr/>
  </property>
  <property fmtid="{D5CDD505-2E9C-101B-9397-08002B2CF9AE}" pid="20" name="WBDocs_Business_Function">
    <vt:lpwstr/>
  </property>
</Properties>
</file>